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4"/>
    <p:sldMasterId id="2147483766" r:id="rId5"/>
  </p:sldMasterIdLst>
  <p:notesMasterIdLst>
    <p:notesMasterId r:id="rId9"/>
  </p:notesMasterIdLst>
  <p:handoutMasterIdLst>
    <p:handoutMasterId r:id="rId10"/>
  </p:handoutMasterIdLst>
  <p:sldIdLst>
    <p:sldId id="796" r:id="rId6"/>
    <p:sldId id="799" r:id="rId7"/>
    <p:sldId id="389" r:id="rId8"/>
  </p:sldIdLst>
  <p:sldSz cx="12192000" cy="6858000"/>
  <p:notesSz cx="10693400" cy="18973800"/>
  <p:defaultTextStyle>
    <a:defPPr>
      <a:defRPr lang="en-US"/>
    </a:defPPr>
    <a:lvl1pPr marL="0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1pPr>
    <a:lvl2pPr marL="293498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2pPr>
    <a:lvl3pPr marL="586996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3pPr>
    <a:lvl4pPr marL="880494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4pPr>
    <a:lvl5pPr marL="1173992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5pPr>
    <a:lvl6pPr marL="1467491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6pPr>
    <a:lvl7pPr marL="1760989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7pPr>
    <a:lvl8pPr marL="2054487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8pPr>
    <a:lvl9pPr marL="2347985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COOL, Patrick" initials="DP" lastIdx="2" clrIdx="0">
    <p:extLst>
      <p:ext uri="{19B8F6BF-5375-455C-9EA6-DF929625EA0E}">
        <p15:presenceInfo xmlns:p15="http://schemas.microsoft.com/office/powerpoint/2012/main" userId="S::Patrick.Decool@marlink.com::b66266cf-8bae-4e64-94c3-f44767b187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4"/>
    <a:srgbClr val="521406"/>
    <a:srgbClr val="E7FFF0"/>
    <a:srgbClr val="000000"/>
    <a:srgbClr val="C6EFFF"/>
    <a:srgbClr val="FEEFEC"/>
    <a:srgbClr val="FFFFFF"/>
    <a:srgbClr val="FFCCFF"/>
    <a:srgbClr val="232F3F"/>
    <a:srgbClr val="006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551F-F877-41E6-BD9C-3FF610B8CA40}" v="16" dt="2024-06-04T11:51:12.475"/>
  </p1510:revLst>
</p1510:revInfo>
</file>

<file path=ppt/tableStyles.xml><?xml version="1.0" encoding="utf-8"?>
<a:tblStyleLst xmlns:a="http://schemas.openxmlformats.org/drawingml/2006/main" def="{69012ECD-51FC-41F1-AA8D-1B2483CD663E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CLET, Alexis" userId="f0aa3710-d26d-43e9-9cc9-19dd8b656a6e" providerId="ADAL" clId="{D392551F-F877-41E6-BD9C-3FF610B8CA40}"/>
    <pc:docChg chg="modSld">
      <pc:chgData name="MASCLET, Alexis" userId="f0aa3710-d26d-43e9-9cc9-19dd8b656a6e" providerId="ADAL" clId="{D392551F-F877-41E6-BD9C-3FF610B8CA40}" dt="2024-06-04T11:51:12.475" v="15" actId="255"/>
      <pc:docMkLst>
        <pc:docMk/>
      </pc:docMkLst>
      <pc:sldChg chg="modSp mod">
        <pc:chgData name="MASCLET, Alexis" userId="f0aa3710-d26d-43e9-9cc9-19dd8b656a6e" providerId="ADAL" clId="{D392551F-F877-41E6-BD9C-3FF610B8CA40}" dt="2024-06-04T11:51:12.475" v="15" actId="255"/>
        <pc:sldMkLst>
          <pc:docMk/>
          <pc:sldMk cId="3251131846" sldId="799"/>
        </pc:sldMkLst>
        <pc:spChg chg="mod">
          <ac:chgData name="MASCLET, Alexis" userId="f0aa3710-d26d-43e9-9cc9-19dd8b656a6e" providerId="ADAL" clId="{D392551F-F877-41E6-BD9C-3FF610B8CA40}" dt="2024-06-04T11:51:12.475" v="15" actId="255"/>
          <ac:spMkLst>
            <pc:docMk/>
            <pc:sldMk cId="3251131846" sldId="799"/>
            <ac:spMk id="7" creationId="{4DB4F89E-34A5-900B-13C4-72144A60B28D}"/>
          </ac:spMkLst>
        </pc:spChg>
        <pc:spChg chg="mod">
          <ac:chgData name="MASCLET, Alexis" userId="f0aa3710-d26d-43e9-9cc9-19dd8b656a6e" providerId="ADAL" clId="{D392551F-F877-41E6-BD9C-3FF610B8CA40}" dt="2024-06-04T11:51:06.516" v="14" actId="255"/>
          <ac:spMkLst>
            <pc:docMk/>
            <pc:sldMk cId="3251131846" sldId="799"/>
            <ac:spMk id="212" creationId="{22C2464B-2C49-4676-BAC9-7B770AE989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A0C673-5622-024C-81F8-1D4B5F1200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70EBC-5551-9B41-95E6-77991E5E70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57088" y="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B720D-3369-2E42-9ABC-065E01284096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274C7-E2EB-4241-947B-DBCF2B2E39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802173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0C5A4-0348-074F-958E-6E11EB6592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7088" y="1802173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8AFCC-22CC-B547-AB76-753281D41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61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35197" y="0"/>
            <a:ext cx="8553971" cy="685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906886" y="0"/>
            <a:ext cx="1451317" cy="685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2424-8E46-6D4C-B0AF-120843396F15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03400" y="1106488"/>
            <a:ext cx="7086600" cy="3986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162" y="5456423"/>
            <a:ext cx="8555078" cy="122319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35196" y="18052139"/>
            <a:ext cx="8239178" cy="6859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574375" y="18052139"/>
            <a:ext cx="1783829" cy="6859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D7EA9-98CD-D14D-9B44-21A393917B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68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93498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86996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880494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173992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467491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6pPr>
    <a:lvl7pPr marL="1760989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7pPr>
    <a:lvl8pPr marL="2054487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8pPr>
    <a:lvl9pPr marL="2347985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arlink.com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engineering-background.html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arlink.com/" TargetMode="Externa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A3FBC85-26C5-4214-BA6E-6297A8207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3862" y="0"/>
            <a:ext cx="8174737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89040A-6986-8F43-A0C1-66F3B43DD5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9391A660-2FED-472B-B2D6-DAC00CC2C2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2A50B0A7-170B-4194-9629-641E00205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96" y="1801179"/>
            <a:ext cx="4572000" cy="140844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B64487-5E48-4856-88DF-A3DC4162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1" y="3232395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5" name="Espace réservé du contenu 23">
            <a:extLst>
              <a:ext uri="{FF2B5EF4-FFF2-40B4-BE49-F238E27FC236}">
                <a16:creationId xmlns:a16="http://schemas.microsoft.com/office/drawing/2014/main" id="{7DEAB1EE-F325-459E-A8FF-323149199F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6" name="Espace réservé du contenu 23">
            <a:extLst>
              <a:ext uri="{FF2B5EF4-FFF2-40B4-BE49-F238E27FC236}">
                <a16:creationId xmlns:a16="http://schemas.microsoft.com/office/drawing/2014/main" id="{98A18CC1-4C6E-420C-B0A9-17512F4FC3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4CB4F4-94A1-4A6B-A11C-AE54FA9619EE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8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D4BB4F59-D08C-472D-9B41-7096A2C7C1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F4B156-62BF-42C5-A87F-FDBCF5095FDE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7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658831" cy="2486741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056" h="3877476">
                <a:moveTo>
                  <a:pt x="0" y="0"/>
                </a:moveTo>
                <a:lnTo>
                  <a:pt x="5694056" y="0"/>
                </a:lnTo>
                <a:lnTo>
                  <a:pt x="37595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81440" y="0"/>
            <a:ext cx="4907409" cy="2486741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41469" y="0"/>
            <a:ext cx="1950531" cy="2486741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514" h="3877476">
                <a:moveTo>
                  <a:pt x="1934550" y="0"/>
                </a:moveTo>
                <a:lnTo>
                  <a:pt x="3035514" y="0"/>
                </a:lnTo>
                <a:lnTo>
                  <a:pt x="3035514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1454" y="1"/>
            <a:ext cx="4907409" cy="2494692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49C9F43-B614-D246-9098-DCE10DDBF610}"/>
              </a:ext>
            </a:extLst>
          </p:cNvPr>
          <p:cNvSpPr/>
          <p:nvPr userDrawn="1"/>
        </p:nvSpPr>
        <p:spPr>
          <a:xfrm flipH="1">
            <a:off x="-1" y="2486741"/>
            <a:ext cx="10078235" cy="4371259"/>
          </a:xfrm>
          <a:custGeom>
            <a:avLst/>
            <a:gdLst>
              <a:gd name="connsiteX0" fmla="*/ 15671880 w 15671880"/>
              <a:gd name="connsiteY0" fmla="*/ 0 h 6815924"/>
              <a:gd name="connsiteX1" fmla="*/ 0 w 15671880"/>
              <a:gd name="connsiteY1" fmla="*/ 0 h 6815924"/>
              <a:gd name="connsiteX2" fmla="*/ 3400601 w 15671880"/>
              <a:gd name="connsiteY2" fmla="*/ 6815924 h 6815924"/>
              <a:gd name="connsiteX3" fmla="*/ 15671880 w 15671880"/>
              <a:gd name="connsiteY3" fmla="*/ 6815924 h 6815924"/>
              <a:gd name="connsiteX4" fmla="*/ 15671880 w 1567188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1880" h="6815924">
                <a:moveTo>
                  <a:pt x="15671880" y="0"/>
                </a:moveTo>
                <a:lnTo>
                  <a:pt x="0" y="0"/>
                </a:lnTo>
                <a:lnTo>
                  <a:pt x="3400601" y="6815924"/>
                </a:lnTo>
                <a:lnTo>
                  <a:pt x="15671880" y="6815924"/>
                </a:lnTo>
                <a:lnTo>
                  <a:pt x="156718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A2A308-CD27-B347-8107-ED13F95E0A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568" y="3140876"/>
            <a:ext cx="7785966" cy="24872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3200" b="1" spc="-30" baseline="0">
                <a:solidFill>
                  <a:schemeClr val="accent1"/>
                </a:solidFill>
              </a:defRPr>
            </a:lvl1pPr>
            <a:lvl2pPr marL="296948" indent="-285750">
              <a:buFont typeface="Arial" panose="020B0604020202020204" pitchFamily="34" charset="0"/>
              <a:buChar char="•"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206672" indent="-195472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198" indent="0">
              <a:buClr>
                <a:schemeClr val="accent3"/>
              </a:buClr>
              <a:buSzPct val="120000"/>
              <a:buNone/>
              <a:defRPr lang="en-GB" sz="1600" b="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32124" indent="-220925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600" b="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 noProof="0"/>
              <a:t>Click to edit your title</a:t>
            </a:r>
            <a:endParaRPr lang="en-GB"/>
          </a:p>
          <a:p>
            <a:pPr lvl="2"/>
            <a:r>
              <a:rPr lang="en-GB"/>
              <a:t>Font 18: Edit text</a:t>
            </a:r>
          </a:p>
          <a:p>
            <a:pPr lvl="2"/>
            <a:r>
              <a:rPr lang="en-GB"/>
              <a:t>Font 18: Edit text</a:t>
            </a:r>
          </a:p>
          <a:p>
            <a:pPr lvl="4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524B0-5091-C34D-A2F7-1C488D15FA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1E7169EB-DD8B-4572-A8EA-55440E3E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7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D35E99C3-92D7-F649-A693-BA28B7FD03B2}"/>
              </a:ext>
            </a:extLst>
          </p:cNvPr>
          <p:cNvSpPr/>
          <p:nvPr userDrawn="1"/>
        </p:nvSpPr>
        <p:spPr>
          <a:xfrm>
            <a:off x="8054555" y="2486741"/>
            <a:ext cx="4137445" cy="4371259"/>
          </a:xfrm>
          <a:custGeom>
            <a:avLst/>
            <a:gdLst>
              <a:gd name="connsiteX0" fmla="*/ 3400601 w 6438900"/>
              <a:gd name="connsiteY0" fmla="*/ 0 h 6815924"/>
              <a:gd name="connsiteX1" fmla="*/ 6438900 w 6438900"/>
              <a:gd name="connsiteY1" fmla="*/ 0 h 6815924"/>
              <a:gd name="connsiteX2" fmla="*/ 6438900 w 6438900"/>
              <a:gd name="connsiteY2" fmla="*/ 6815924 h 6815924"/>
              <a:gd name="connsiteX3" fmla="*/ 0 w 6438900"/>
              <a:gd name="connsiteY3" fmla="*/ 6815924 h 6815924"/>
              <a:gd name="connsiteX4" fmla="*/ 3400601 w 643890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6815924">
                <a:moveTo>
                  <a:pt x="3400601" y="0"/>
                </a:moveTo>
                <a:lnTo>
                  <a:pt x="6438900" y="0"/>
                </a:lnTo>
                <a:lnTo>
                  <a:pt x="6438900" y="6815924"/>
                </a:lnTo>
                <a:lnTo>
                  <a:pt x="0" y="6815924"/>
                </a:lnTo>
                <a:lnTo>
                  <a:pt x="340060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1" y="0"/>
            <a:ext cx="3658831" cy="2032716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44470 w 5738526"/>
              <a:gd name="connsiteY0" fmla="*/ 0 h 3877476"/>
              <a:gd name="connsiteX1" fmla="*/ 5738526 w 5738526"/>
              <a:gd name="connsiteY1" fmla="*/ 0 h 3877476"/>
              <a:gd name="connsiteX2" fmla="*/ 3803976 w 5738526"/>
              <a:gd name="connsiteY2" fmla="*/ 3877476 h 3877476"/>
              <a:gd name="connsiteX3" fmla="*/ 0 w 5738526"/>
              <a:gd name="connsiteY3" fmla="*/ 3134878 h 3877476"/>
              <a:gd name="connsiteX4" fmla="*/ 44470 w 5738526"/>
              <a:gd name="connsiteY4" fmla="*/ 0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14823 w 5694056"/>
              <a:gd name="connsiteY3" fmla="*/ 3179434 h 3877476"/>
              <a:gd name="connsiteX4" fmla="*/ 0 w 5694056"/>
              <a:gd name="connsiteY4" fmla="*/ 0 h 3877476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49730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39829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35030 w 5694056"/>
              <a:gd name="connsiteY2" fmla="*/ 3159631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69533"/>
              <a:gd name="connsiteX1" fmla="*/ 5694056 w 5694056"/>
              <a:gd name="connsiteY1" fmla="*/ 0 h 3169533"/>
              <a:gd name="connsiteX2" fmla="*/ 4135030 w 5694056"/>
              <a:gd name="connsiteY2" fmla="*/ 3159631 h 3169533"/>
              <a:gd name="connsiteX3" fmla="*/ 4941 w 5694056"/>
              <a:gd name="connsiteY3" fmla="*/ 3169533 h 3169533"/>
              <a:gd name="connsiteX4" fmla="*/ 0 w 5694056"/>
              <a:gd name="connsiteY4" fmla="*/ 0 h 316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056" h="3169533">
                <a:moveTo>
                  <a:pt x="0" y="0"/>
                </a:moveTo>
                <a:lnTo>
                  <a:pt x="5694056" y="0"/>
                </a:lnTo>
                <a:lnTo>
                  <a:pt x="4135030" y="3159631"/>
                </a:lnTo>
                <a:lnTo>
                  <a:pt x="4941" y="3169533"/>
                </a:lnTo>
                <a:cubicBezTo>
                  <a:pt x="4941" y="1877041"/>
                  <a:pt x="0" y="1292492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12028" y="0"/>
            <a:ext cx="4676821" cy="2033517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70780 h 3877476"/>
              <a:gd name="connsiteX4" fmla="*/ 1575697 w 7278303"/>
              <a:gd name="connsiteY4" fmla="*/ 0 h 3877476"/>
              <a:gd name="connsiteX0" fmla="*/ 1575697 w 7278303"/>
              <a:gd name="connsiteY0" fmla="*/ 0 h 3170782"/>
              <a:gd name="connsiteX1" fmla="*/ 7278303 w 7278303"/>
              <a:gd name="connsiteY1" fmla="*/ 0 h 3170782"/>
              <a:gd name="connsiteX2" fmla="*/ 5714980 w 7278303"/>
              <a:gd name="connsiteY2" fmla="*/ 3170782 h 3170782"/>
              <a:gd name="connsiteX3" fmla="*/ 0 w 7278303"/>
              <a:gd name="connsiteY3" fmla="*/ 3170780 h 3170782"/>
              <a:gd name="connsiteX4" fmla="*/ 1575697 w 7278303"/>
              <a:gd name="connsiteY4" fmla="*/ 0 h 317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8303" h="3170782">
                <a:moveTo>
                  <a:pt x="1575697" y="0"/>
                </a:moveTo>
                <a:lnTo>
                  <a:pt x="7278303" y="0"/>
                </a:lnTo>
                <a:lnTo>
                  <a:pt x="5714980" y="3170782"/>
                </a:lnTo>
                <a:lnTo>
                  <a:pt x="0" y="3170780"/>
                </a:lnTo>
                <a:lnTo>
                  <a:pt x="1575697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7955" y="0"/>
            <a:ext cx="1721412" cy="2034857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  <a:gd name="connsiteX0" fmla="*/ 1570518 w 2671482"/>
              <a:gd name="connsiteY0" fmla="*/ 0 h 3877476"/>
              <a:gd name="connsiteX1" fmla="*/ 2671482 w 2671482"/>
              <a:gd name="connsiteY1" fmla="*/ 0 h 3877476"/>
              <a:gd name="connsiteX2" fmla="*/ 2671482 w 2671482"/>
              <a:gd name="connsiteY2" fmla="*/ 3877476 h 3877476"/>
              <a:gd name="connsiteX3" fmla="*/ 0 w 2671482"/>
              <a:gd name="connsiteY3" fmla="*/ 3172871 h 3877476"/>
              <a:gd name="connsiteX4" fmla="*/ 1570518 w 2671482"/>
              <a:gd name="connsiteY4" fmla="*/ 0 h 3877476"/>
              <a:gd name="connsiteX0" fmla="*/ 1570518 w 2679757"/>
              <a:gd name="connsiteY0" fmla="*/ 0 h 3172871"/>
              <a:gd name="connsiteX1" fmla="*/ 2671482 w 2679757"/>
              <a:gd name="connsiteY1" fmla="*/ 0 h 3172871"/>
              <a:gd name="connsiteX2" fmla="*/ 2679757 w 2679757"/>
              <a:gd name="connsiteY2" fmla="*/ 3164582 h 3172871"/>
              <a:gd name="connsiteX3" fmla="*/ 0 w 2679757"/>
              <a:gd name="connsiteY3" fmla="*/ 3172871 h 3172871"/>
              <a:gd name="connsiteX4" fmla="*/ 1570518 w 2679757"/>
              <a:gd name="connsiteY4" fmla="*/ 0 h 317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57" h="3172871">
                <a:moveTo>
                  <a:pt x="1570518" y="0"/>
                </a:moveTo>
                <a:lnTo>
                  <a:pt x="2671482" y="0"/>
                </a:lnTo>
                <a:cubicBezTo>
                  <a:pt x="2674240" y="1054861"/>
                  <a:pt x="2676999" y="2109721"/>
                  <a:pt x="2679757" y="3164582"/>
                </a:cubicBezTo>
                <a:lnTo>
                  <a:pt x="0" y="3172871"/>
                </a:lnTo>
                <a:cubicBezTo>
                  <a:pt x="644850" y="1880379"/>
                  <a:pt x="925668" y="1292492"/>
                  <a:pt x="15705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9994" y="1"/>
            <a:ext cx="4668870" cy="2033516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58383 h 3877476"/>
              <a:gd name="connsiteX4" fmla="*/ 1575697 w 7278303"/>
              <a:gd name="connsiteY4" fmla="*/ 0 h 3877476"/>
              <a:gd name="connsiteX0" fmla="*/ 1575697 w 7278303"/>
              <a:gd name="connsiteY0" fmla="*/ 0 h 3158383"/>
              <a:gd name="connsiteX1" fmla="*/ 7278303 w 7278303"/>
              <a:gd name="connsiteY1" fmla="*/ 0 h 3158383"/>
              <a:gd name="connsiteX2" fmla="*/ 5702606 w 7278303"/>
              <a:gd name="connsiteY2" fmla="*/ 3158383 h 3158383"/>
              <a:gd name="connsiteX3" fmla="*/ 0 w 7278303"/>
              <a:gd name="connsiteY3" fmla="*/ 3158383 h 3158383"/>
              <a:gd name="connsiteX4" fmla="*/ 1575697 w 7278303"/>
              <a:gd name="connsiteY4" fmla="*/ 0 h 3158383"/>
              <a:gd name="connsiteX0" fmla="*/ 1575697 w 7278303"/>
              <a:gd name="connsiteY0" fmla="*/ 0 h 3170781"/>
              <a:gd name="connsiteX1" fmla="*/ 7278303 w 7278303"/>
              <a:gd name="connsiteY1" fmla="*/ 0 h 3170781"/>
              <a:gd name="connsiteX2" fmla="*/ 5702606 w 7278303"/>
              <a:gd name="connsiteY2" fmla="*/ 3170781 h 3170781"/>
              <a:gd name="connsiteX3" fmla="*/ 0 w 7278303"/>
              <a:gd name="connsiteY3" fmla="*/ 3158383 h 3170781"/>
              <a:gd name="connsiteX4" fmla="*/ 1575697 w 7278303"/>
              <a:gd name="connsiteY4" fmla="*/ 0 h 3170781"/>
              <a:gd name="connsiteX0" fmla="*/ 1563323 w 7265929"/>
              <a:gd name="connsiteY0" fmla="*/ 0 h 3170781"/>
              <a:gd name="connsiteX1" fmla="*/ 7265929 w 7265929"/>
              <a:gd name="connsiteY1" fmla="*/ 0 h 3170781"/>
              <a:gd name="connsiteX2" fmla="*/ 5690232 w 7265929"/>
              <a:gd name="connsiteY2" fmla="*/ 3170781 h 3170781"/>
              <a:gd name="connsiteX3" fmla="*/ 0 w 7265929"/>
              <a:gd name="connsiteY3" fmla="*/ 3170781 h 3170781"/>
              <a:gd name="connsiteX4" fmla="*/ 1563323 w 7265929"/>
              <a:gd name="connsiteY4" fmla="*/ 0 h 31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5929" h="3170781">
                <a:moveTo>
                  <a:pt x="1563323" y="0"/>
                </a:moveTo>
                <a:lnTo>
                  <a:pt x="7265929" y="0"/>
                </a:lnTo>
                <a:lnTo>
                  <a:pt x="5690232" y="3170781"/>
                </a:lnTo>
                <a:lnTo>
                  <a:pt x="0" y="3170781"/>
                </a:lnTo>
                <a:lnTo>
                  <a:pt x="156332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4928-1F4B-044C-8D42-5615B2EBF7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86DABDF-7F8D-4FBA-BF46-3A4BB9DA70B8}"/>
              </a:ext>
            </a:extLst>
          </p:cNvPr>
          <p:cNvSpPr/>
          <p:nvPr userDrawn="1"/>
        </p:nvSpPr>
        <p:spPr>
          <a:xfrm>
            <a:off x="-2240" y="2027090"/>
            <a:ext cx="2652565" cy="475611"/>
          </a:xfrm>
          <a:custGeom>
            <a:avLst/>
            <a:gdLst>
              <a:gd name="connsiteX0" fmla="*/ 0 w 4136038"/>
              <a:gd name="connsiteY0" fmla="*/ 0 h 740576"/>
              <a:gd name="connsiteX1" fmla="*/ 4136038 w 4136038"/>
              <a:gd name="connsiteY1" fmla="*/ 0 h 740576"/>
              <a:gd name="connsiteX2" fmla="*/ 3764980 w 4136038"/>
              <a:gd name="connsiteY2" fmla="*/ 740576 h 740576"/>
              <a:gd name="connsiteX3" fmla="*/ 0 w 4136038"/>
              <a:gd name="connsiteY3" fmla="*/ 740576 h 740576"/>
              <a:gd name="connsiteX4" fmla="*/ 0 w 4136038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6038" h="740576">
                <a:moveTo>
                  <a:pt x="0" y="0"/>
                </a:moveTo>
                <a:lnTo>
                  <a:pt x="4136038" y="0"/>
                </a:lnTo>
                <a:lnTo>
                  <a:pt x="3764980" y="740576"/>
                </a:lnTo>
                <a:lnTo>
                  <a:pt x="0" y="7405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0245EAA5-1326-4B9A-B6CD-6B4982465A95}"/>
              </a:ext>
            </a:extLst>
          </p:cNvPr>
          <p:cNvSpPr/>
          <p:nvPr userDrawn="1"/>
        </p:nvSpPr>
        <p:spPr>
          <a:xfrm>
            <a:off x="2579201" y="2027090"/>
            <a:ext cx="3905516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9" name="Parallelogram 11">
            <a:extLst>
              <a:ext uri="{FF2B5EF4-FFF2-40B4-BE49-F238E27FC236}">
                <a16:creationId xmlns:a16="http://schemas.microsoft.com/office/drawing/2014/main" id="{A60149CB-C264-412F-B168-874BE663D907}"/>
              </a:ext>
            </a:extLst>
          </p:cNvPr>
          <p:cNvSpPr/>
          <p:nvPr userDrawn="1"/>
        </p:nvSpPr>
        <p:spPr>
          <a:xfrm>
            <a:off x="6405114" y="2027090"/>
            <a:ext cx="3905515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2624FA28-E218-4AAA-9ED5-115E10323B1B}"/>
              </a:ext>
            </a:extLst>
          </p:cNvPr>
          <p:cNvSpPr/>
          <p:nvPr userDrawn="1"/>
        </p:nvSpPr>
        <p:spPr>
          <a:xfrm>
            <a:off x="10235131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33098E15-1B61-48CE-BC06-E9120F6BBC47}"/>
              </a:ext>
            </a:extLst>
          </p:cNvPr>
          <p:cNvSpPr txBox="1"/>
          <p:nvPr userDrawn="1"/>
        </p:nvSpPr>
        <p:spPr>
          <a:xfrm>
            <a:off x="10441542" y="2026434"/>
            <a:ext cx="1736455" cy="4680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0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GB" sz="5000" b="1" spc="-40" baseline="0">
                <a:solidFill>
                  <a:schemeClr val="accent3"/>
                </a:solidFill>
                <a:cs typeface="Arial"/>
              </a:defRPr>
            </a:lvl1pPr>
            <a:lvl2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tabLst/>
              <a:defRPr lang="en-GB" sz="3200" spc="-40" baseline="0" dirty="0" smtClean="0">
                <a:solidFill>
                  <a:schemeClr val="tx2"/>
                </a:solidFill>
                <a:cs typeface="Arial"/>
              </a:defRPr>
            </a:lvl2pPr>
            <a:lvl3pPr marL="322263" indent="-30480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3200" b="0" spc="-40" baseline="0" dirty="0" smtClean="0">
                <a:solidFill>
                  <a:schemeClr val="tx2"/>
                </a:solidFill>
                <a:cs typeface="Arial"/>
              </a:defRPr>
            </a:lvl3pPr>
            <a:lvl4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tabLst/>
              <a:defRPr lang="en-GB" sz="2800" b="0" spc="-40" baseline="0" dirty="0" smtClean="0">
                <a:solidFill>
                  <a:schemeClr val="tx2"/>
                </a:solidFill>
                <a:cs typeface="Arial"/>
              </a:defRPr>
            </a:lvl4pPr>
            <a:lvl5pPr marL="361950" lvl="4" indent="-344488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2400" b="0" spc="-40" dirty="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83">
                <a:solidFill>
                  <a:schemeClr val="bg1"/>
                </a:solidFill>
              </a:rPr>
              <a:t>ENVIRONMENT 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27">
                <a:solidFill>
                  <a:schemeClr val="bg1"/>
                </a:solidFill>
              </a:rPr>
              <a:t>Lorem ipsum </a:t>
            </a:r>
            <a:r>
              <a:rPr lang="en-GB" sz="1027" err="1">
                <a:solidFill>
                  <a:schemeClr val="bg1"/>
                </a:solidFill>
              </a:rPr>
              <a:t>dolor</a:t>
            </a:r>
            <a:r>
              <a:rPr lang="en-GB" sz="1027">
                <a:solidFill>
                  <a:schemeClr val="bg1"/>
                </a:solidFill>
              </a:rPr>
              <a:t> sit </a:t>
            </a:r>
            <a:r>
              <a:rPr lang="en-GB" sz="1027" err="1">
                <a:solidFill>
                  <a:schemeClr val="bg1"/>
                </a:solidFill>
              </a:rPr>
              <a:t>amet</a:t>
            </a:r>
            <a:r>
              <a:rPr lang="en-GB" sz="1027">
                <a:solidFill>
                  <a:schemeClr val="bg1"/>
                </a:solidFill>
              </a:rPr>
              <a:t> </a:t>
            </a:r>
            <a:endParaRPr lang="en-GB" sz="320">
              <a:solidFill>
                <a:schemeClr val="bg1"/>
              </a:solidFill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207B1A45-6CC0-47CD-9AAF-B0155314AD0A}"/>
              </a:ext>
            </a:extLst>
          </p:cNvPr>
          <p:cNvSpPr/>
          <p:nvPr userDrawn="1"/>
        </p:nvSpPr>
        <p:spPr>
          <a:xfrm>
            <a:off x="10235722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47958E1B-7528-411C-825D-9263AC03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796363"/>
            <a:ext cx="8485774" cy="63874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70FFFE-7A84-47FB-86E5-809B84442A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6" y="3524542"/>
            <a:ext cx="8485774" cy="200438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7AAE91B-03D5-48B0-A4E3-C63957F2B2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476" y="2033518"/>
            <a:ext cx="2202382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6" name="Espace réservé du texte 6">
            <a:extLst>
              <a:ext uri="{FF2B5EF4-FFF2-40B4-BE49-F238E27FC236}">
                <a16:creationId xmlns:a16="http://schemas.microsoft.com/office/drawing/2014/main" id="{C8398F67-F131-40DC-B814-10EC0DB7ED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22458" y="2033517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7" name="Espace réservé du texte 6">
            <a:extLst>
              <a:ext uri="{FF2B5EF4-FFF2-40B4-BE49-F238E27FC236}">
                <a16:creationId xmlns:a16="http://schemas.microsoft.com/office/drawing/2014/main" id="{9F084E30-D0C9-41DE-902C-BE424A83E6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58792" y="2032716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8" name="Espace réservé du texte 6">
            <a:extLst>
              <a:ext uri="{FF2B5EF4-FFF2-40B4-BE49-F238E27FC236}">
                <a16:creationId xmlns:a16="http://schemas.microsoft.com/office/drawing/2014/main" id="{935152B0-C144-4897-A831-6C128DFAED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66307" y="2032716"/>
            <a:ext cx="1599656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pic>
        <p:nvPicPr>
          <p:cNvPr id="24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FE612829-3AAF-43F0-85D3-92B9B5C1D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Picture in lef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F7C0DC2-BC2E-4BA2-9035-C6384E080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281025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B8CB78-30CB-4B51-950B-B0F21C192E74}"/>
              </a:ext>
            </a:extLst>
          </p:cNvPr>
          <p:cNvSpPr/>
          <p:nvPr userDrawn="1"/>
        </p:nvSpPr>
        <p:spPr>
          <a:xfrm>
            <a:off x="0" y="0"/>
            <a:ext cx="281271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GB" sz="14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9ECDD8-6C2E-B141-8D2D-A3D88F81EC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992777"/>
            <a:ext cx="2812712" cy="5864326"/>
          </a:xfrm>
          <a:custGeom>
            <a:avLst/>
            <a:gdLst>
              <a:gd name="connsiteX0" fmla="*/ 0 w 3458158"/>
              <a:gd name="connsiteY0" fmla="*/ 0 h 7223986"/>
              <a:gd name="connsiteX1" fmla="*/ 3458158 w 3458158"/>
              <a:gd name="connsiteY1" fmla="*/ 7223986 h 7223986"/>
              <a:gd name="connsiteX2" fmla="*/ 0 w 3458158"/>
              <a:gd name="connsiteY2" fmla="*/ 7223986 h 722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8158" h="7223986">
                <a:moveTo>
                  <a:pt x="0" y="0"/>
                </a:moveTo>
                <a:lnTo>
                  <a:pt x="3458158" y="7223986"/>
                </a:lnTo>
                <a:lnTo>
                  <a:pt x="0" y="7223986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325366" y="1508602"/>
            <a:ext cx="10275507" cy="1730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A6601-EBED-054F-807C-E0B17AE6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9AF27D-D37E-4476-BD06-CAE9EAACD3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45815A-39AE-4A73-BC66-D2F5E93E6E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319857" y="3478489"/>
            <a:ext cx="9281015" cy="187090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C06C3E-7F8A-4C93-B6E9-200EDDE902FE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8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DAB344E8-06F1-4119-A135-AD6CF1A328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9B6319-873E-46E3-8C2B-8D1AA6813E8A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3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.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54E1866-283B-1B4C-A0B7-91C16C35D6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3150" y="3"/>
            <a:ext cx="3117681" cy="6215829"/>
          </a:xfrm>
          <a:custGeom>
            <a:avLst/>
            <a:gdLst>
              <a:gd name="connsiteX0" fmla="*/ 0 w 4851891"/>
              <a:gd name="connsiteY0" fmla="*/ 0 h 9692089"/>
              <a:gd name="connsiteX1" fmla="*/ 4851891 w 4851891"/>
              <a:gd name="connsiteY1" fmla="*/ 0 h 9692089"/>
              <a:gd name="connsiteX2" fmla="*/ 4851891 w 4851891"/>
              <a:gd name="connsiteY2" fmla="*/ 9692089 h 969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1891" h="9692089">
                <a:moveTo>
                  <a:pt x="0" y="0"/>
                </a:moveTo>
                <a:lnTo>
                  <a:pt x="4851891" y="0"/>
                </a:lnTo>
                <a:lnTo>
                  <a:pt x="4851891" y="969208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587376" y="1384917"/>
            <a:ext cx="8485774" cy="4191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8DFC4-3113-2E49-B384-F6D26DEB57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3E0140-6EC7-4245-859B-91D4E448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FD4AA9-E9A0-4853-B28B-8535B8FC36B3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0FA1144-044D-4F84-BBB1-AC551B591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93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D3F2F2-EA05-914A-9BAB-E38757B86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  <a:r>
              <a:rPr lang="en-GB"/>
              <a:t> and Content for Case Study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6DCA799-8CAF-42F0-AE7E-AD0284BDBE6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7375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5B5BA-FEE9-469A-BD9F-1182AABF29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3760" y="1846555"/>
            <a:ext cx="3400723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27DDFBE-6D24-47DC-84B1-92991BC83C8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87375" y="1526959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Challenge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3545C33-259C-4392-9722-55BF4469CE3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393760" y="1526959"/>
            <a:ext cx="3409012" cy="236416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Solution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D210848-A3A1-420F-A915-AAEB1C43B46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7584" y="1846555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C5FCBA-A303-4CF9-B81C-FFB56D27EE8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1438" y="1526958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Benefit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F46B0-ED60-4856-8642-33CF36C5318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191647" y="1846554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1D2475D-6BB8-4DE9-B06C-3DBB6F2C309A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97306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9AECD54-690A-447B-B72D-7CEEBA8B920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207237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D512BCD-8529-48E7-A6C7-5EB611457C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587375" y="633284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CAD45D-CFAA-458D-84EC-D09D925CE53C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2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4BC0560-8538-4D1D-88A9-FE0CFD4F1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85FA3A-D245-4380-972F-EAF53D5F7DB2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84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efaul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029D00-9DFD-4D38-86CB-35310E4CF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u tableau 8">
            <a:extLst>
              <a:ext uri="{FF2B5EF4-FFF2-40B4-BE49-F238E27FC236}">
                <a16:creationId xmlns:a16="http://schemas.microsoft.com/office/drawing/2014/main" id="{FEAE1489-3BDB-4537-A5D1-F5F13599353F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87374" y="1384916"/>
            <a:ext cx="11013497" cy="417408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here to insert your Default Table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FEBEA543-A1F0-48EF-84BA-F8CA0461D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28920"/>
            <a:ext cx="11013497" cy="86724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and Default Table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DE49D0-F1EB-436C-A21C-2F6F3EA68F34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0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A41B7378-7C44-46FB-BCA6-F9D8ECD4D1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2F8D82-6D1B-4902-9632-EE069908C35B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50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rtAr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085A4-3881-4E82-837B-2B8681C25E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Title</a:t>
            </a:r>
            <a:r>
              <a:rPr lang="fr-FR"/>
              <a:t> and Smart Object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89760C-2D48-4DAB-BE0D-E68E964F6C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space réservé du graphique SmartArt 6">
            <a:extLst>
              <a:ext uri="{FF2B5EF4-FFF2-40B4-BE49-F238E27FC236}">
                <a16:creationId xmlns:a16="http://schemas.microsoft.com/office/drawing/2014/main" id="{EC68A7C6-90E8-4D28-8872-A02123D2B3D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87375" y="1384917"/>
            <a:ext cx="11013497" cy="417408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952EB8-E67E-4F19-AE90-FB2B10684391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9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0DAAD36B-2F03-47A9-A644-9EB37FF01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81E814-600A-4288-BA2D-A77A6B277D8B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743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1435358-CDE0-41DA-B3DA-12E6D7576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639" y="0"/>
            <a:ext cx="817473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927231-2862-4D3F-B262-11DC98061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7" y="2065747"/>
            <a:ext cx="3744344" cy="6242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fr-FR" sz="3200" b="1" spc="-80">
                <a:solidFill>
                  <a:srgbClr val="E94D27"/>
                </a:solidFill>
              </a:rPr>
              <a:t>Edit: </a:t>
            </a:r>
            <a:r>
              <a:rPr lang="fr-FR" sz="3200" b="1" spc="-80" err="1">
                <a:solidFill>
                  <a:srgbClr val="E94D27"/>
                </a:solidFill>
              </a:rPr>
              <a:t>Thank</a:t>
            </a:r>
            <a:r>
              <a:rPr lang="fr-FR" sz="3200" b="1" spc="-42">
                <a:solidFill>
                  <a:srgbClr val="E94D27"/>
                </a:solidFill>
              </a:rPr>
              <a:t> </a:t>
            </a:r>
            <a:r>
              <a:rPr lang="fr-FR" sz="3200" b="1" spc="-202">
                <a:solidFill>
                  <a:srgbClr val="E94D27"/>
                </a:solidFill>
              </a:rPr>
              <a:t>You!</a:t>
            </a:r>
            <a:endParaRPr lang="en-GB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2021A45-7876-4F99-B18D-ADD116DD93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20E52D5-58DA-4A4E-8E22-D5C071ED5F5E}"/>
              </a:ext>
            </a:extLst>
          </p:cNvPr>
          <p:cNvGrpSpPr/>
          <p:nvPr userDrawn="1"/>
        </p:nvGrpSpPr>
        <p:grpSpPr>
          <a:xfrm>
            <a:off x="587375" y="4669685"/>
            <a:ext cx="3462952" cy="692672"/>
            <a:chOff x="587375" y="4669685"/>
            <a:chExt cx="3462952" cy="692672"/>
          </a:xfrm>
        </p:grpSpPr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A3F3C5E9-9C68-41EC-BB79-1DCEACF8E6A4}"/>
                </a:ext>
              </a:extLst>
            </p:cNvPr>
            <p:cNvSpPr/>
            <p:nvPr userDrawn="1"/>
          </p:nvSpPr>
          <p:spPr>
            <a:xfrm>
              <a:off x="587375" y="4669685"/>
              <a:ext cx="3462952" cy="692672"/>
            </a:xfrm>
            <a:custGeom>
              <a:avLst/>
              <a:gdLst/>
              <a:ahLst/>
              <a:cxnLst/>
              <a:rect l="l" t="t" r="r" b="b"/>
              <a:pathLst>
                <a:path w="5400040" h="1080134">
                  <a:moveTo>
                    <a:pt x="4849710" y="0"/>
                  </a:moveTo>
                  <a:lnTo>
                    <a:pt x="0" y="0"/>
                  </a:lnTo>
                  <a:lnTo>
                    <a:pt x="0" y="1079995"/>
                  </a:lnTo>
                  <a:lnTo>
                    <a:pt x="5400001" y="1079995"/>
                  </a:lnTo>
                  <a:lnTo>
                    <a:pt x="4849710" y="0"/>
                  </a:lnTo>
                  <a:close/>
                </a:path>
              </a:pathLst>
            </a:custGeom>
            <a:solidFill>
              <a:srgbClr val="E94D27"/>
            </a:solidFill>
          </p:spPr>
          <p:txBody>
            <a:bodyPr wrap="square" lIns="0" tIns="0" rIns="0" bIns="0" rtlCol="0"/>
            <a:lstStyle/>
            <a:p>
              <a:endParaRPr sz="740"/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A5A0DFF7-E3E3-415F-988D-0850D062D98F}"/>
                </a:ext>
              </a:extLst>
            </p:cNvPr>
            <p:cNvSpPr txBox="1"/>
            <p:nvPr userDrawn="1"/>
          </p:nvSpPr>
          <p:spPr>
            <a:xfrm>
              <a:off x="733648" y="4800639"/>
              <a:ext cx="3190652" cy="402947"/>
            </a:xfrm>
            <a:prstGeom prst="rect">
              <a:avLst/>
            </a:prstGeom>
          </p:spPr>
          <p:txBody>
            <a:bodyPr vert="horz" wrap="square" lIns="0" tIns="8144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Any</a:t>
              </a:r>
              <a:r>
                <a:rPr sz="2565" b="1" spc="-42">
                  <a:solidFill>
                    <a:srgbClr val="FFFFFF"/>
                  </a:solidFill>
                  <a:latin typeface="+mn-lt"/>
                  <a:cs typeface="Arial"/>
                </a:rPr>
                <a:t> </a:t>
              </a: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Questions?</a:t>
              </a:r>
              <a:endParaRPr sz="2565">
                <a:latin typeface="+mn-lt"/>
                <a:cs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03D874-5151-47C4-AC4A-1945C903ED11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7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5F84060F-89E4-46AC-B313-8E4383D6E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CF6B9F-8D4D-49CE-8558-9A5920C9FB23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12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661E02-2A97-4038-8DA0-D69C80D6BEF8}"/>
              </a:ext>
            </a:extLst>
          </p:cNvPr>
          <p:cNvSpPr txBox="1"/>
          <p:nvPr userDrawn="1"/>
        </p:nvSpPr>
        <p:spPr>
          <a:xfrm>
            <a:off x="589252" y="4736884"/>
            <a:ext cx="11013495" cy="5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GB" sz="2400">
                <a:solidFill>
                  <a:srgbClr val="878787"/>
                </a:solidFill>
              </a:rPr>
              <a:t>Because a connected world is a better world.</a:t>
            </a:r>
            <a:r>
              <a:rPr lang="en-GB" sz="2400"/>
              <a:t> </a:t>
            </a:r>
            <a:r>
              <a:rPr lang="en-GB" sz="2400" u="none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Marlink.com</a:t>
            </a:r>
            <a:endParaRPr lang="en-GB" sz="2400" u="none">
              <a:solidFill>
                <a:schemeClr val="tx1"/>
              </a:solidFill>
            </a:endParaRPr>
          </a:p>
        </p:txBody>
      </p:sp>
      <p:pic>
        <p:nvPicPr>
          <p:cNvPr id="7" name="Image 6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ED3BA7BB-D12D-4E03-954B-7D6CDE223A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515" y="1087593"/>
            <a:ext cx="8841126" cy="33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A3FBC85-26C5-4214-BA6E-6297A8207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3862" y="0"/>
            <a:ext cx="8174737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89040A-6986-8F43-A0C1-66F3B43DD5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9391A660-2FED-472B-B2D6-DAC00CC2C2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2A50B0A7-170B-4194-9629-641E00205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96" y="1801179"/>
            <a:ext cx="4572000" cy="140844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B64487-5E48-4856-88DF-A3DC4162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1" y="3232395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5" name="Espace réservé du contenu 23">
            <a:extLst>
              <a:ext uri="{FF2B5EF4-FFF2-40B4-BE49-F238E27FC236}">
                <a16:creationId xmlns:a16="http://schemas.microsoft.com/office/drawing/2014/main" id="{7DEAB1EE-F325-459E-A8FF-323149199F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6" name="Espace réservé du contenu 23">
            <a:extLst>
              <a:ext uri="{FF2B5EF4-FFF2-40B4-BE49-F238E27FC236}">
                <a16:creationId xmlns:a16="http://schemas.microsoft.com/office/drawing/2014/main" id="{98A18CC1-4C6E-420C-B0A9-17512F4FC3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4CB4F4-94A1-4A6B-A11C-AE54FA9619EE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8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D4BB4F59-D08C-472D-9B41-7096A2C7C1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FB4030-4CEA-425E-9A21-1975C0EDBA88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EEEC2-6CE1-8343-BBA1-056DB11E1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60938ECA-80A1-4EE5-A380-2E8B882B1FA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0" name="Espace réservé du contenu 23">
            <a:extLst>
              <a:ext uri="{FF2B5EF4-FFF2-40B4-BE49-F238E27FC236}">
                <a16:creationId xmlns:a16="http://schemas.microsoft.com/office/drawing/2014/main" id="{4837E2FF-8902-43E3-9AA1-CD23377142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3" name="Espace réservé du contenu 23">
            <a:extLst>
              <a:ext uri="{FF2B5EF4-FFF2-40B4-BE49-F238E27FC236}">
                <a16:creationId xmlns:a16="http://schemas.microsoft.com/office/drawing/2014/main" id="{BF9CBC0D-F5B0-4055-895F-0D498E5A6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pic>
        <p:nvPicPr>
          <p:cNvPr id="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691E45B2-9B28-49C1-840F-ACF1C16FB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942193-523F-45E4-8C53-9B0457F24F37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2" name="Titre 5">
            <a:extLst>
              <a:ext uri="{FF2B5EF4-FFF2-40B4-BE49-F238E27FC236}">
                <a16:creationId xmlns:a16="http://schemas.microsoft.com/office/drawing/2014/main" id="{F7ABC88F-EBF8-4609-8191-846F8658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96" y="1801179"/>
            <a:ext cx="4572000" cy="140844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787CEF-04B3-47AA-8ED3-8A8F272C1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1" y="3232395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A9B4F-E32C-4616-BD6D-73BF33FE4A95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27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EEEC2-6CE1-8343-BBA1-056DB11E1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60938ECA-80A1-4EE5-A380-2E8B882B1FA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0" name="Espace réservé du contenu 23">
            <a:extLst>
              <a:ext uri="{FF2B5EF4-FFF2-40B4-BE49-F238E27FC236}">
                <a16:creationId xmlns:a16="http://schemas.microsoft.com/office/drawing/2014/main" id="{4837E2FF-8902-43E3-9AA1-CD23377142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3" name="Espace réservé du contenu 23">
            <a:extLst>
              <a:ext uri="{FF2B5EF4-FFF2-40B4-BE49-F238E27FC236}">
                <a16:creationId xmlns:a16="http://schemas.microsoft.com/office/drawing/2014/main" id="{BF9CBC0D-F5B0-4055-895F-0D498E5A6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pic>
        <p:nvPicPr>
          <p:cNvPr id="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691E45B2-9B28-49C1-840F-ACF1C16FB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942193-523F-45E4-8C53-9B0457F24F37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2" name="Titre 5">
            <a:extLst>
              <a:ext uri="{FF2B5EF4-FFF2-40B4-BE49-F238E27FC236}">
                <a16:creationId xmlns:a16="http://schemas.microsoft.com/office/drawing/2014/main" id="{F7ABC88F-EBF8-4609-8191-846F8658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596" y="1801179"/>
            <a:ext cx="4572000" cy="140844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787CEF-04B3-47AA-8ED3-8A8F272C1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021" y="3232395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EB6174-4269-4E81-9252-06B47E962CD9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08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9B9F1EEE-453D-1F49-85D0-9EA87B663F70}"/>
              </a:ext>
            </a:extLst>
          </p:cNvPr>
          <p:cNvSpPr/>
          <p:nvPr userDrawn="1"/>
        </p:nvSpPr>
        <p:spPr>
          <a:xfrm>
            <a:off x="0" y="1246744"/>
            <a:ext cx="4498147" cy="5610611"/>
          </a:xfrm>
          <a:custGeom>
            <a:avLst/>
            <a:gdLst/>
            <a:ahLst/>
            <a:cxnLst/>
            <a:rect l="l" t="t" r="r" b="b"/>
            <a:pathLst>
              <a:path w="7000240" h="8748395">
                <a:moveTo>
                  <a:pt x="2620568" y="0"/>
                </a:moveTo>
                <a:lnTo>
                  <a:pt x="0" y="5263451"/>
                </a:lnTo>
                <a:lnTo>
                  <a:pt x="0" y="8748001"/>
                </a:lnTo>
                <a:lnTo>
                  <a:pt x="6999643" y="8748001"/>
                </a:lnTo>
                <a:lnTo>
                  <a:pt x="262056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C8BC23EC-5087-244A-86B5-4FD220563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3663" y="3673349"/>
            <a:ext cx="7785253" cy="162411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2000" b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>
              <a:buFont typeface="Arial" panose="020B0604020202020204" pitchFamily="34" charset="0"/>
              <a:buNone/>
              <a:tabLst/>
              <a:defRPr lang="en-GB" sz="2000" b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 marL="770693" indent="0">
              <a:tabLst/>
              <a:defRPr lang="en-GB" sz="1800" b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29286" indent="-149659">
              <a:tabLst/>
              <a:defRPr lang="en-GB" sz="1800" b="0" smtClean="0">
                <a:solidFill>
                  <a:schemeClr val="tx1"/>
                </a:solidFill>
                <a:latin typeface="+mn-lt"/>
              </a:defRPr>
            </a:lvl4pPr>
            <a:lvl5pPr marL="1456884" indent="0">
              <a:tabLst/>
              <a:defRPr lang="en-GB" sz="1600" b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Font Calibri 20: 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7EF95C-EBD3-4585-851D-4B0DB0A56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3663" y="1246744"/>
            <a:ext cx="7785253" cy="2182255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6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CD1AAD3-345B-45CA-B679-5B3C4A1403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FDCA4D-7150-45BA-94E0-7F061711DDB0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FA9BC-8C8B-426F-BC20-0D7D81B2F08A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88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A539-C178-B042-B3BA-4FF9661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A20E8E-C3FD-4E09-B25B-D79C966431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376" y="1384916"/>
            <a:ext cx="11013496" cy="417408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buClr>
                <a:srgbClr val="4D4D4F"/>
              </a:buClr>
              <a:defRPr>
                <a:solidFill>
                  <a:srgbClr val="4D4D4F"/>
                </a:solidFill>
              </a:defRPr>
            </a:lvl2pPr>
            <a:lvl3pPr>
              <a:defRPr>
                <a:solidFill>
                  <a:srgbClr val="4D4D4F"/>
                </a:solidFill>
              </a:defRPr>
            </a:lvl3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8610798-DE4B-4861-98FE-1B7F7EBF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75" y="649910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ECC0B525-C250-42B3-AB33-A94F23C2B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FF9DB2-3391-4768-90E0-A036B3E94A7E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5088F-F243-4D36-ACEE-B55DF25D79E7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627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right triangle visu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05046991-5B11-4D24-9992-8F9F16650525}"/>
              </a:ext>
            </a:extLst>
          </p:cNvPr>
          <p:cNvSpPr/>
          <p:nvPr userDrawn="1"/>
        </p:nvSpPr>
        <p:spPr>
          <a:xfrm>
            <a:off x="1" y="3891516"/>
            <a:ext cx="1439974" cy="2966484"/>
          </a:xfrm>
          <a:custGeom>
            <a:avLst/>
            <a:gdLst/>
            <a:ahLst/>
            <a:cxnLst/>
            <a:rect l="l" t="t" r="r" b="b"/>
            <a:pathLst>
              <a:path w="2525395" h="5202555">
                <a:moveTo>
                  <a:pt x="0" y="0"/>
                </a:moveTo>
                <a:lnTo>
                  <a:pt x="0" y="5201996"/>
                </a:lnTo>
                <a:lnTo>
                  <a:pt x="2524925" y="5201996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2CA0F-05CE-2342-BEB8-1E20992C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17700"/>
            <a:ext cx="11013497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FEE2-40A5-2B4A-8279-A4F869D73B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5" y="1376039"/>
            <a:ext cx="7578430" cy="418296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r>
              <a:rPr lang="en-GB"/>
              <a:t>Edit text: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B63A5-8FE8-174C-A050-58B0A54D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1A17E66-C8CE-4E04-9DD7-A467EFE2C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8256" y="0"/>
            <a:ext cx="4543744" cy="4550736"/>
          </a:xfrm>
          <a:custGeom>
            <a:avLst/>
            <a:gdLst>
              <a:gd name="connsiteX0" fmla="*/ 0 w 6659995"/>
              <a:gd name="connsiteY0" fmla="*/ 0 h 6670243"/>
              <a:gd name="connsiteX1" fmla="*/ 6659995 w 6659995"/>
              <a:gd name="connsiteY1" fmla="*/ 0 h 6670243"/>
              <a:gd name="connsiteX2" fmla="*/ 3324872 w 6659995"/>
              <a:gd name="connsiteY2" fmla="*/ 6670243 h 6670243"/>
              <a:gd name="connsiteX3" fmla="*/ 0 w 6659995"/>
              <a:gd name="connsiteY3" fmla="*/ 20498 h 667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9995" h="6670243">
                <a:moveTo>
                  <a:pt x="0" y="0"/>
                </a:moveTo>
                <a:lnTo>
                  <a:pt x="6659995" y="0"/>
                </a:lnTo>
                <a:lnTo>
                  <a:pt x="3324872" y="6670243"/>
                </a:lnTo>
                <a:lnTo>
                  <a:pt x="0" y="204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B9030B8C-A7BF-4AD4-946E-A075FDCE5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34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637822" cy="6868632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1858" h="3883487">
                <a:moveTo>
                  <a:pt x="0" y="0"/>
                </a:moveTo>
                <a:lnTo>
                  <a:pt x="5611858" y="0"/>
                </a:lnTo>
                <a:lnTo>
                  <a:pt x="2193135" y="3883487"/>
                </a:lnTo>
                <a:lnTo>
                  <a:pt x="0" y="38774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76D623-B679-4E2D-A724-86448EE3F022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5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9B00C95F-48DE-4E0D-8037-1416E5382A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F5C9FC-7C8D-4D97-A78F-5BE4A9465033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594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632" y="-31805"/>
            <a:ext cx="5694021" cy="3827009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  <a:gd name="connsiteX0" fmla="*/ 0 w 5611858"/>
              <a:gd name="connsiteY0" fmla="*/ 0 h 3877476"/>
              <a:gd name="connsiteX1" fmla="*/ 5611858 w 5611858"/>
              <a:gd name="connsiteY1" fmla="*/ 0 h 3877476"/>
              <a:gd name="connsiteX2" fmla="*/ 3730736 w 5611858"/>
              <a:gd name="connsiteY2" fmla="*/ 2141760 h 3877476"/>
              <a:gd name="connsiteX3" fmla="*/ 0 w 5611858"/>
              <a:gd name="connsiteY3" fmla="*/ 3877476 h 3877476"/>
              <a:gd name="connsiteX4" fmla="*/ 0 w 5611858"/>
              <a:gd name="connsiteY4" fmla="*/ 0 h 3877476"/>
              <a:gd name="connsiteX0" fmla="*/ 8837 w 5620695"/>
              <a:gd name="connsiteY0" fmla="*/ 0 h 2145788"/>
              <a:gd name="connsiteX1" fmla="*/ 5620695 w 5620695"/>
              <a:gd name="connsiteY1" fmla="*/ 0 h 2145788"/>
              <a:gd name="connsiteX2" fmla="*/ 3739573 w 5620695"/>
              <a:gd name="connsiteY2" fmla="*/ 2141760 h 2145788"/>
              <a:gd name="connsiteX3" fmla="*/ 0 w 5620695"/>
              <a:gd name="connsiteY3" fmla="*/ 2145788 h 2145788"/>
              <a:gd name="connsiteX4" fmla="*/ 8837 w 5620695"/>
              <a:gd name="connsiteY4" fmla="*/ 0 h 214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0695" h="2145788">
                <a:moveTo>
                  <a:pt x="8837" y="0"/>
                </a:moveTo>
                <a:lnTo>
                  <a:pt x="5620695" y="0"/>
                </a:lnTo>
                <a:lnTo>
                  <a:pt x="3739573" y="2141760"/>
                </a:lnTo>
                <a:lnTo>
                  <a:pt x="0" y="2145788"/>
                </a:lnTo>
                <a:cubicBezTo>
                  <a:pt x="2946" y="1430525"/>
                  <a:pt x="5891" y="715263"/>
                  <a:pt x="883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FD57255-CE67-458D-BC5B-B28F66CF43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4101483"/>
            <a:ext cx="2369968" cy="2547892"/>
          </a:xfr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1pPr>
            <a:lvl2pPr marL="61200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864000" indent="-21600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the </a:t>
            </a:r>
            <a:r>
              <a:rPr lang="fr-FR" err="1"/>
              <a:t>text</a:t>
            </a:r>
            <a:endParaRPr lang="en-GB"/>
          </a:p>
        </p:txBody>
      </p:sp>
      <p:sp>
        <p:nvSpPr>
          <p:cNvPr id="12" name="Red Shape">
            <a:extLst>
              <a:ext uri="{FF2B5EF4-FFF2-40B4-BE49-F238E27FC236}">
                <a16:creationId xmlns:a16="http://schemas.microsoft.com/office/drawing/2014/main" id="{98345C7C-7124-4938-9B26-EBD6D4B9C06D}"/>
              </a:ext>
            </a:extLst>
          </p:cNvPr>
          <p:cNvSpPr/>
          <p:nvPr userDrawn="1"/>
        </p:nvSpPr>
        <p:spPr>
          <a:xfrm>
            <a:off x="-7953" y="3768808"/>
            <a:ext cx="3754800" cy="3086100"/>
          </a:xfrm>
          <a:custGeom>
            <a:avLst/>
            <a:gdLst>
              <a:gd name="connsiteX0" fmla="*/ 0 w 5286984"/>
              <a:gd name="connsiteY0" fmla="*/ 0 h 2771307"/>
              <a:gd name="connsiteX1" fmla="*/ 557837 w 5286984"/>
              <a:gd name="connsiteY1" fmla="*/ 0 h 2771307"/>
              <a:gd name="connsiteX2" fmla="*/ 1274261 w 5286984"/>
              <a:gd name="connsiteY2" fmla="*/ 0 h 2771307"/>
              <a:gd name="connsiteX3" fmla="*/ 1832098 w 5286984"/>
              <a:gd name="connsiteY3" fmla="*/ 0 h 2771307"/>
              <a:gd name="connsiteX4" fmla="*/ 3454886 w 5286984"/>
              <a:gd name="connsiteY4" fmla="*/ 0 h 2771307"/>
              <a:gd name="connsiteX5" fmla="*/ 4012723 w 5286984"/>
              <a:gd name="connsiteY5" fmla="*/ 0 h 2771307"/>
              <a:gd name="connsiteX6" fmla="*/ 4729147 w 5286984"/>
              <a:gd name="connsiteY6" fmla="*/ 0 h 2771307"/>
              <a:gd name="connsiteX7" fmla="*/ 5286984 w 5286984"/>
              <a:gd name="connsiteY7" fmla="*/ 0 h 2771307"/>
              <a:gd name="connsiteX8" fmla="*/ 3875557 w 5286984"/>
              <a:gd name="connsiteY8" fmla="*/ 2771307 h 2771307"/>
              <a:gd name="connsiteX9" fmla="*/ 3317719 w 5286984"/>
              <a:gd name="connsiteY9" fmla="*/ 2771307 h 2771307"/>
              <a:gd name="connsiteX10" fmla="*/ 2601296 w 5286984"/>
              <a:gd name="connsiteY10" fmla="*/ 2771307 h 2771307"/>
              <a:gd name="connsiteX11" fmla="*/ 2043459 w 5286984"/>
              <a:gd name="connsiteY11" fmla="*/ 2771307 h 2771307"/>
              <a:gd name="connsiteX12" fmla="*/ 1832098 w 5286984"/>
              <a:gd name="connsiteY12" fmla="*/ 2771307 h 2771307"/>
              <a:gd name="connsiteX13" fmla="*/ 1274261 w 5286984"/>
              <a:gd name="connsiteY13" fmla="*/ 2771307 h 2771307"/>
              <a:gd name="connsiteX14" fmla="*/ 557837 w 5286984"/>
              <a:gd name="connsiteY14" fmla="*/ 2771307 h 2771307"/>
              <a:gd name="connsiteX15" fmla="*/ 0 w 5286984"/>
              <a:gd name="connsiteY15" fmla="*/ 2771307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875557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346561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317719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25191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791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883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952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4593" h="2771307">
                <a:moveTo>
                  <a:pt x="0" y="0"/>
                </a:moveTo>
                <a:lnTo>
                  <a:pt x="557837" y="0"/>
                </a:lnTo>
                <a:lnTo>
                  <a:pt x="1274261" y="0"/>
                </a:lnTo>
                <a:lnTo>
                  <a:pt x="1832098" y="0"/>
                </a:lnTo>
                <a:lnTo>
                  <a:pt x="3454886" y="0"/>
                </a:lnTo>
                <a:lnTo>
                  <a:pt x="4012723" y="0"/>
                </a:lnTo>
                <a:lnTo>
                  <a:pt x="4729147" y="0"/>
                </a:lnTo>
                <a:lnTo>
                  <a:pt x="5434593" y="0"/>
                </a:lnTo>
                <a:lnTo>
                  <a:pt x="3195289" y="2771307"/>
                </a:lnTo>
                <a:lnTo>
                  <a:pt x="3089981" y="2771307"/>
                </a:lnTo>
                <a:lnTo>
                  <a:pt x="2601296" y="2771307"/>
                </a:lnTo>
                <a:lnTo>
                  <a:pt x="2043459" y="2771307"/>
                </a:lnTo>
                <a:lnTo>
                  <a:pt x="1832098" y="2771307"/>
                </a:lnTo>
                <a:lnTo>
                  <a:pt x="1274261" y="2771307"/>
                </a:lnTo>
                <a:lnTo>
                  <a:pt x="557837" y="2771307"/>
                </a:lnTo>
                <a:lnTo>
                  <a:pt x="0" y="2771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1868488" indent="-87313"/>
            <a:endParaRPr lang="en-GB" sz="100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38934D-0F40-485C-974C-F228A6CED724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5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54932087-502C-478C-92B8-7E5B8E8097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1F6DD1-078B-44E1-B8BA-D7D86DE1F5C6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61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visual and 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38777C-77A0-4CE7-ADE5-4C6A16A8E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81"/>
          <a:stretch/>
        </p:blipFill>
        <p:spPr>
          <a:xfrm>
            <a:off x="-12850" y="-34540"/>
            <a:ext cx="5648106" cy="689148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A8FA31-A51C-4BA1-AF1B-27D4936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54E9932C-EC95-4020-969D-6ABE9C87F8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50" y="-37612"/>
            <a:ext cx="5664535" cy="6906725"/>
          </a:xfrm>
          <a:custGeom>
            <a:avLst/>
            <a:gdLst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4851400 w 4851400"/>
              <a:gd name="connsiteY2" fmla="*/ 6859588 h 6859588"/>
              <a:gd name="connsiteX3" fmla="*/ 0 w 4851400"/>
              <a:gd name="connsiteY3" fmla="*/ 6859588 h 6859588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1426830 w 4851400"/>
              <a:gd name="connsiteY2" fmla="*/ 13274 h 6859588"/>
              <a:gd name="connsiteX3" fmla="*/ 4851400 w 4851400"/>
              <a:gd name="connsiteY3" fmla="*/ 6859588 h 6859588"/>
              <a:gd name="connsiteX4" fmla="*/ 0 w 4851400"/>
              <a:gd name="connsiteY4" fmla="*/ 6859588 h 6859588"/>
              <a:gd name="connsiteX0" fmla="*/ 0 w 4851400"/>
              <a:gd name="connsiteY0" fmla="*/ 6865276 h 6865276"/>
              <a:gd name="connsiteX1" fmla="*/ 0 w 4851400"/>
              <a:gd name="connsiteY1" fmla="*/ 5688 h 6865276"/>
              <a:gd name="connsiteX2" fmla="*/ 2185303 w 4851400"/>
              <a:gd name="connsiteY2" fmla="*/ 0 h 6865276"/>
              <a:gd name="connsiteX3" fmla="*/ 4851400 w 4851400"/>
              <a:gd name="connsiteY3" fmla="*/ 6865276 h 6865276"/>
              <a:gd name="connsiteX4" fmla="*/ 0 w 4851400"/>
              <a:gd name="connsiteY4" fmla="*/ 6865276 h 6865276"/>
              <a:gd name="connsiteX0" fmla="*/ 0 w 5638316"/>
              <a:gd name="connsiteY0" fmla="*/ 6865276 h 6874757"/>
              <a:gd name="connsiteX1" fmla="*/ 0 w 5638316"/>
              <a:gd name="connsiteY1" fmla="*/ 5688 h 6874757"/>
              <a:gd name="connsiteX2" fmla="*/ 2185303 w 5638316"/>
              <a:gd name="connsiteY2" fmla="*/ 0 h 6874757"/>
              <a:gd name="connsiteX3" fmla="*/ 5638316 w 5638316"/>
              <a:gd name="connsiteY3" fmla="*/ 6874757 h 6874757"/>
              <a:gd name="connsiteX4" fmla="*/ 0 w 5638316"/>
              <a:gd name="connsiteY4" fmla="*/ 6865276 h 687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8316" h="6874757">
                <a:moveTo>
                  <a:pt x="0" y="6865276"/>
                </a:moveTo>
                <a:lnTo>
                  <a:pt x="0" y="5688"/>
                </a:lnTo>
                <a:lnTo>
                  <a:pt x="2185303" y="0"/>
                </a:lnTo>
                <a:lnTo>
                  <a:pt x="5638316" y="6874757"/>
                </a:lnTo>
                <a:lnTo>
                  <a:pt x="0" y="6865276"/>
                </a:lnTo>
                <a:close/>
              </a:path>
            </a:pathLst>
          </a:custGeom>
        </p:spPr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DEDB9F-EADB-4B90-BBFC-F46DDAA1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354F4F-B5E4-4C12-8AE1-2D40D38899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91F6B9-2A52-4674-AD6B-021DC2BF66B9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4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BC8799A5-099A-439D-A26B-F05E105810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AE934D-A9A9-4D30-A26A-26549E5CF2A8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75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B139-62E1-7845-AA70-806C0C115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567" y="496842"/>
            <a:ext cx="4152748" cy="1554596"/>
          </a:xfrm>
        </p:spPr>
        <p:txBody>
          <a:bodyPr anchor="t" anchorCtr="0"/>
          <a:lstStyle>
            <a:lvl1pPr>
              <a:defRPr sz="3200" spc="-30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D7D5C-8CF2-E542-ADBB-7806B7E10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6091" y="496840"/>
            <a:ext cx="6434781" cy="506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93FAB-78AF-3048-8328-0562F295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A4DC8AA-3EE1-804D-9161-E03EE8492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568" y="2146853"/>
            <a:ext cx="4152748" cy="341215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117AF3-0AC9-4E4E-BF1F-1D263E6DFD07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C98B0AE-C442-4E5E-A8BA-0EF58CBBE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89BCC-F966-4094-9E6D-C5381B1700A3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92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658831" cy="2486741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056" h="3877476">
                <a:moveTo>
                  <a:pt x="0" y="0"/>
                </a:moveTo>
                <a:lnTo>
                  <a:pt x="5694056" y="0"/>
                </a:lnTo>
                <a:lnTo>
                  <a:pt x="37595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81440" y="0"/>
            <a:ext cx="4907409" cy="2486741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41469" y="0"/>
            <a:ext cx="1950531" cy="2486741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514" h="3877476">
                <a:moveTo>
                  <a:pt x="1934550" y="0"/>
                </a:moveTo>
                <a:lnTo>
                  <a:pt x="3035514" y="0"/>
                </a:lnTo>
                <a:lnTo>
                  <a:pt x="3035514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1454" y="1"/>
            <a:ext cx="4907409" cy="2494692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49C9F43-B614-D246-9098-DCE10DDBF610}"/>
              </a:ext>
            </a:extLst>
          </p:cNvPr>
          <p:cNvSpPr/>
          <p:nvPr userDrawn="1"/>
        </p:nvSpPr>
        <p:spPr>
          <a:xfrm flipH="1">
            <a:off x="-1" y="2486741"/>
            <a:ext cx="10078235" cy="4371259"/>
          </a:xfrm>
          <a:custGeom>
            <a:avLst/>
            <a:gdLst>
              <a:gd name="connsiteX0" fmla="*/ 15671880 w 15671880"/>
              <a:gd name="connsiteY0" fmla="*/ 0 h 6815924"/>
              <a:gd name="connsiteX1" fmla="*/ 0 w 15671880"/>
              <a:gd name="connsiteY1" fmla="*/ 0 h 6815924"/>
              <a:gd name="connsiteX2" fmla="*/ 3400601 w 15671880"/>
              <a:gd name="connsiteY2" fmla="*/ 6815924 h 6815924"/>
              <a:gd name="connsiteX3" fmla="*/ 15671880 w 15671880"/>
              <a:gd name="connsiteY3" fmla="*/ 6815924 h 6815924"/>
              <a:gd name="connsiteX4" fmla="*/ 15671880 w 1567188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1880" h="6815924">
                <a:moveTo>
                  <a:pt x="15671880" y="0"/>
                </a:moveTo>
                <a:lnTo>
                  <a:pt x="0" y="0"/>
                </a:lnTo>
                <a:lnTo>
                  <a:pt x="3400601" y="6815924"/>
                </a:lnTo>
                <a:lnTo>
                  <a:pt x="15671880" y="6815924"/>
                </a:lnTo>
                <a:lnTo>
                  <a:pt x="156718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A2A308-CD27-B347-8107-ED13F95E0A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568" y="3140876"/>
            <a:ext cx="7785966" cy="24872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3200" b="1" spc="-30" baseline="0">
                <a:solidFill>
                  <a:schemeClr val="accent1"/>
                </a:solidFill>
              </a:defRPr>
            </a:lvl1pPr>
            <a:lvl2pPr marL="296948" indent="-285750">
              <a:buFont typeface="Arial" panose="020B0604020202020204" pitchFamily="34" charset="0"/>
              <a:buChar char="•"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206672" indent="-195472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198" indent="0">
              <a:buClr>
                <a:schemeClr val="accent3"/>
              </a:buClr>
              <a:buSzPct val="120000"/>
              <a:buNone/>
              <a:defRPr lang="en-GB" sz="1600" b="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32124" indent="-220925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600" b="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 noProof="0"/>
              <a:t>Click to edit your title</a:t>
            </a:r>
            <a:endParaRPr lang="en-GB"/>
          </a:p>
          <a:p>
            <a:pPr lvl="2"/>
            <a:r>
              <a:rPr lang="en-GB"/>
              <a:t>Font 18: Edit text</a:t>
            </a:r>
          </a:p>
          <a:p>
            <a:pPr lvl="2"/>
            <a:r>
              <a:rPr lang="en-GB"/>
              <a:t>Font 18: Edit text</a:t>
            </a:r>
          </a:p>
          <a:p>
            <a:pPr lvl="4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524B0-5091-C34D-A2F7-1C488D15FA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1E7169EB-DD8B-4572-A8EA-55440E3E3B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12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D35E99C3-92D7-F649-A693-BA28B7FD03B2}"/>
              </a:ext>
            </a:extLst>
          </p:cNvPr>
          <p:cNvSpPr/>
          <p:nvPr userDrawn="1"/>
        </p:nvSpPr>
        <p:spPr>
          <a:xfrm>
            <a:off x="8054555" y="2486741"/>
            <a:ext cx="4137445" cy="4371259"/>
          </a:xfrm>
          <a:custGeom>
            <a:avLst/>
            <a:gdLst>
              <a:gd name="connsiteX0" fmla="*/ 3400601 w 6438900"/>
              <a:gd name="connsiteY0" fmla="*/ 0 h 6815924"/>
              <a:gd name="connsiteX1" fmla="*/ 6438900 w 6438900"/>
              <a:gd name="connsiteY1" fmla="*/ 0 h 6815924"/>
              <a:gd name="connsiteX2" fmla="*/ 6438900 w 6438900"/>
              <a:gd name="connsiteY2" fmla="*/ 6815924 h 6815924"/>
              <a:gd name="connsiteX3" fmla="*/ 0 w 6438900"/>
              <a:gd name="connsiteY3" fmla="*/ 6815924 h 6815924"/>
              <a:gd name="connsiteX4" fmla="*/ 3400601 w 643890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6815924">
                <a:moveTo>
                  <a:pt x="3400601" y="0"/>
                </a:moveTo>
                <a:lnTo>
                  <a:pt x="6438900" y="0"/>
                </a:lnTo>
                <a:lnTo>
                  <a:pt x="6438900" y="6815924"/>
                </a:lnTo>
                <a:lnTo>
                  <a:pt x="0" y="6815924"/>
                </a:lnTo>
                <a:lnTo>
                  <a:pt x="340060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1" y="0"/>
            <a:ext cx="3658831" cy="2032716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44470 w 5738526"/>
              <a:gd name="connsiteY0" fmla="*/ 0 h 3877476"/>
              <a:gd name="connsiteX1" fmla="*/ 5738526 w 5738526"/>
              <a:gd name="connsiteY1" fmla="*/ 0 h 3877476"/>
              <a:gd name="connsiteX2" fmla="*/ 3803976 w 5738526"/>
              <a:gd name="connsiteY2" fmla="*/ 3877476 h 3877476"/>
              <a:gd name="connsiteX3" fmla="*/ 0 w 5738526"/>
              <a:gd name="connsiteY3" fmla="*/ 3134878 h 3877476"/>
              <a:gd name="connsiteX4" fmla="*/ 44470 w 5738526"/>
              <a:gd name="connsiteY4" fmla="*/ 0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14823 w 5694056"/>
              <a:gd name="connsiteY3" fmla="*/ 3179434 h 3877476"/>
              <a:gd name="connsiteX4" fmla="*/ 0 w 5694056"/>
              <a:gd name="connsiteY4" fmla="*/ 0 h 3877476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49730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39829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35030 w 5694056"/>
              <a:gd name="connsiteY2" fmla="*/ 3159631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69533"/>
              <a:gd name="connsiteX1" fmla="*/ 5694056 w 5694056"/>
              <a:gd name="connsiteY1" fmla="*/ 0 h 3169533"/>
              <a:gd name="connsiteX2" fmla="*/ 4135030 w 5694056"/>
              <a:gd name="connsiteY2" fmla="*/ 3159631 h 3169533"/>
              <a:gd name="connsiteX3" fmla="*/ 4941 w 5694056"/>
              <a:gd name="connsiteY3" fmla="*/ 3169533 h 3169533"/>
              <a:gd name="connsiteX4" fmla="*/ 0 w 5694056"/>
              <a:gd name="connsiteY4" fmla="*/ 0 h 316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056" h="3169533">
                <a:moveTo>
                  <a:pt x="0" y="0"/>
                </a:moveTo>
                <a:lnTo>
                  <a:pt x="5694056" y="0"/>
                </a:lnTo>
                <a:lnTo>
                  <a:pt x="4135030" y="3159631"/>
                </a:lnTo>
                <a:lnTo>
                  <a:pt x="4941" y="3169533"/>
                </a:lnTo>
                <a:cubicBezTo>
                  <a:pt x="4941" y="1877041"/>
                  <a:pt x="0" y="1292492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12028" y="0"/>
            <a:ext cx="4676821" cy="2033517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70780 h 3877476"/>
              <a:gd name="connsiteX4" fmla="*/ 1575697 w 7278303"/>
              <a:gd name="connsiteY4" fmla="*/ 0 h 3877476"/>
              <a:gd name="connsiteX0" fmla="*/ 1575697 w 7278303"/>
              <a:gd name="connsiteY0" fmla="*/ 0 h 3170782"/>
              <a:gd name="connsiteX1" fmla="*/ 7278303 w 7278303"/>
              <a:gd name="connsiteY1" fmla="*/ 0 h 3170782"/>
              <a:gd name="connsiteX2" fmla="*/ 5714980 w 7278303"/>
              <a:gd name="connsiteY2" fmla="*/ 3170782 h 3170782"/>
              <a:gd name="connsiteX3" fmla="*/ 0 w 7278303"/>
              <a:gd name="connsiteY3" fmla="*/ 3170780 h 3170782"/>
              <a:gd name="connsiteX4" fmla="*/ 1575697 w 7278303"/>
              <a:gd name="connsiteY4" fmla="*/ 0 h 317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8303" h="3170782">
                <a:moveTo>
                  <a:pt x="1575697" y="0"/>
                </a:moveTo>
                <a:lnTo>
                  <a:pt x="7278303" y="0"/>
                </a:lnTo>
                <a:lnTo>
                  <a:pt x="5714980" y="3170782"/>
                </a:lnTo>
                <a:lnTo>
                  <a:pt x="0" y="3170780"/>
                </a:lnTo>
                <a:lnTo>
                  <a:pt x="1575697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7955" y="0"/>
            <a:ext cx="1721412" cy="2034857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  <a:gd name="connsiteX0" fmla="*/ 1570518 w 2671482"/>
              <a:gd name="connsiteY0" fmla="*/ 0 h 3877476"/>
              <a:gd name="connsiteX1" fmla="*/ 2671482 w 2671482"/>
              <a:gd name="connsiteY1" fmla="*/ 0 h 3877476"/>
              <a:gd name="connsiteX2" fmla="*/ 2671482 w 2671482"/>
              <a:gd name="connsiteY2" fmla="*/ 3877476 h 3877476"/>
              <a:gd name="connsiteX3" fmla="*/ 0 w 2671482"/>
              <a:gd name="connsiteY3" fmla="*/ 3172871 h 3877476"/>
              <a:gd name="connsiteX4" fmla="*/ 1570518 w 2671482"/>
              <a:gd name="connsiteY4" fmla="*/ 0 h 3877476"/>
              <a:gd name="connsiteX0" fmla="*/ 1570518 w 2679757"/>
              <a:gd name="connsiteY0" fmla="*/ 0 h 3172871"/>
              <a:gd name="connsiteX1" fmla="*/ 2671482 w 2679757"/>
              <a:gd name="connsiteY1" fmla="*/ 0 h 3172871"/>
              <a:gd name="connsiteX2" fmla="*/ 2679757 w 2679757"/>
              <a:gd name="connsiteY2" fmla="*/ 3164582 h 3172871"/>
              <a:gd name="connsiteX3" fmla="*/ 0 w 2679757"/>
              <a:gd name="connsiteY3" fmla="*/ 3172871 h 3172871"/>
              <a:gd name="connsiteX4" fmla="*/ 1570518 w 2679757"/>
              <a:gd name="connsiteY4" fmla="*/ 0 h 317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57" h="3172871">
                <a:moveTo>
                  <a:pt x="1570518" y="0"/>
                </a:moveTo>
                <a:lnTo>
                  <a:pt x="2671482" y="0"/>
                </a:lnTo>
                <a:cubicBezTo>
                  <a:pt x="2674240" y="1054861"/>
                  <a:pt x="2676999" y="2109721"/>
                  <a:pt x="2679757" y="3164582"/>
                </a:cubicBezTo>
                <a:lnTo>
                  <a:pt x="0" y="3172871"/>
                </a:lnTo>
                <a:cubicBezTo>
                  <a:pt x="644850" y="1880379"/>
                  <a:pt x="925668" y="1292492"/>
                  <a:pt x="15705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9994" y="1"/>
            <a:ext cx="4668870" cy="2033516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58383 h 3877476"/>
              <a:gd name="connsiteX4" fmla="*/ 1575697 w 7278303"/>
              <a:gd name="connsiteY4" fmla="*/ 0 h 3877476"/>
              <a:gd name="connsiteX0" fmla="*/ 1575697 w 7278303"/>
              <a:gd name="connsiteY0" fmla="*/ 0 h 3158383"/>
              <a:gd name="connsiteX1" fmla="*/ 7278303 w 7278303"/>
              <a:gd name="connsiteY1" fmla="*/ 0 h 3158383"/>
              <a:gd name="connsiteX2" fmla="*/ 5702606 w 7278303"/>
              <a:gd name="connsiteY2" fmla="*/ 3158383 h 3158383"/>
              <a:gd name="connsiteX3" fmla="*/ 0 w 7278303"/>
              <a:gd name="connsiteY3" fmla="*/ 3158383 h 3158383"/>
              <a:gd name="connsiteX4" fmla="*/ 1575697 w 7278303"/>
              <a:gd name="connsiteY4" fmla="*/ 0 h 3158383"/>
              <a:gd name="connsiteX0" fmla="*/ 1575697 w 7278303"/>
              <a:gd name="connsiteY0" fmla="*/ 0 h 3170781"/>
              <a:gd name="connsiteX1" fmla="*/ 7278303 w 7278303"/>
              <a:gd name="connsiteY1" fmla="*/ 0 h 3170781"/>
              <a:gd name="connsiteX2" fmla="*/ 5702606 w 7278303"/>
              <a:gd name="connsiteY2" fmla="*/ 3170781 h 3170781"/>
              <a:gd name="connsiteX3" fmla="*/ 0 w 7278303"/>
              <a:gd name="connsiteY3" fmla="*/ 3158383 h 3170781"/>
              <a:gd name="connsiteX4" fmla="*/ 1575697 w 7278303"/>
              <a:gd name="connsiteY4" fmla="*/ 0 h 3170781"/>
              <a:gd name="connsiteX0" fmla="*/ 1563323 w 7265929"/>
              <a:gd name="connsiteY0" fmla="*/ 0 h 3170781"/>
              <a:gd name="connsiteX1" fmla="*/ 7265929 w 7265929"/>
              <a:gd name="connsiteY1" fmla="*/ 0 h 3170781"/>
              <a:gd name="connsiteX2" fmla="*/ 5690232 w 7265929"/>
              <a:gd name="connsiteY2" fmla="*/ 3170781 h 3170781"/>
              <a:gd name="connsiteX3" fmla="*/ 0 w 7265929"/>
              <a:gd name="connsiteY3" fmla="*/ 3170781 h 3170781"/>
              <a:gd name="connsiteX4" fmla="*/ 1563323 w 7265929"/>
              <a:gd name="connsiteY4" fmla="*/ 0 h 31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5929" h="3170781">
                <a:moveTo>
                  <a:pt x="1563323" y="0"/>
                </a:moveTo>
                <a:lnTo>
                  <a:pt x="7265929" y="0"/>
                </a:lnTo>
                <a:lnTo>
                  <a:pt x="5690232" y="3170781"/>
                </a:lnTo>
                <a:lnTo>
                  <a:pt x="0" y="3170781"/>
                </a:lnTo>
                <a:lnTo>
                  <a:pt x="156332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4928-1F4B-044C-8D42-5615B2EBF7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86DABDF-7F8D-4FBA-BF46-3A4BB9DA70B8}"/>
              </a:ext>
            </a:extLst>
          </p:cNvPr>
          <p:cNvSpPr/>
          <p:nvPr userDrawn="1"/>
        </p:nvSpPr>
        <p:spPr>
          <a:xfrm>
            <a:off x="-2240" y="2027090"/>
            <a:ext cx="2652565" cy="475611"/>
          </a:xfrm>
          <a:custGeom>
            <a:avLst/>
            <a:gdLst>
              <a:gd name="connsiteX0" fmla="*/ 0 w 4136038"/>
              <a:gd name="connsiteY0" fmla="*/ 0 h 740576"/>
              <a:gd name="connsiteX1" fmla="*/ 4136038 w 4136038"/>
              <a:gd name="connsiteY1" fmla="*/ 0 h 740576"/>
              <a:gd name="connsiteX2" fmla="*/ 3764980 w 4136038"/>
              <a:gd name="connsiteY2" fmla="*/ 740576 h 740576"/>
              <a:gd name="connsiteX3" fmla="*/ 0 w 4136038"/>
              <a:gd name="connsiteY3" fmla="*/ 740576 h 740576"/>
              <a:gd name="connsiteX4" fmla="*/ 0 w 4136038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6038" h="740576">
                <a:moveTo>
                  <a:pt x="0" y="0"/>
                </a:moveTo>
                <a:lnTo>
                  <a:pt x="4136038" y="0"/>
                </a:lnTo>
                <a:lnTo>
                  <a:pt x="3764980" y="740576"/>
                </a:lnTo>
                <a:lnTo>
                  <a:pt x="0" y="7405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0245EAA5-1326-4B9A-B6CD-6B4982465A95}"/>
              </a:ext>
            </a:extLst>
          </p:cNvPr>
          <p:cNvSpPr/>
          <p:nvPr userDrawn="1"/>
        </p:nvSpPr>
        <p:spPr>
          <a:xfrm>
            <a:off x="2579201" y="2027090"/>
            <a:ext cx="3905516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9" name="Parallelogram 11">
            <a:extLst>
              <a:ext uri="{FF2B5EF4-FFF2-40B4-BE49-F238E27FC236}">
                <a16:creationId xmlns:a16="http://schemas.microsoft.com/office/drawing/2014/main" id="{A60149CB-C264-412F-B168-874BE663D907}"/>
              </a:ext>
            </a:extLst>
          </p:cNvPr>
          <p:cNvSpPr/>
          <p:nvPr userDrawn="1"/>
        </p:nvSpPr>
        <p:spPr>
          <a:xfrm>
            <a:off x="6405114" y="2027090"/>
            <a:ext cx="3905515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2624FA28-E218-4AAA-9ED5-115E10323B1B}"/>
              </a:ext>
            </a:extLst>
          </p:cNvPr>
          <p:cNvSpPr/>
          <p:nvPr userDrawn="1"/>
        </p:nvSpPr>
        <p:spPr>
          <a:xfrm>
            <a:off x="10235131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33098E15-1B61-48CE-BC06-E9120F6BBC47}"/>
              </a:ext>
            </a:extLst>
          </p:cNvPr>
          <p:cNvSpPr txBox="1"/>
          <p:nvPr userDrawn="1"/>
        </p:nvSpPr>
        <p:spPr>
          <a:xfrm>
            <a:off x="10441542" y="2026434"/>
            <a:ext cx="1736455" cy="4680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0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GB" sz="5000" b="1" spc="-40" baseline="0">
                <a:solidFill>
                  <a:schemeClr val="accent3"/>
                </a:solidFill>
                <a:cs typeface="Arial"/>
              </a:defRPr>
            </a:lvl1pPr>
            <a:lvl2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tabLst/>
              <a:defRPr lang="en-GB" sz="3200" spc="-40" baseline="0" dirty="0" smtClean="0">
                <a:solidFill>
                  <a:schemeClr val="tx2"/>
                </a:solidFill>
                <a:cs typeface="Arial"/>
              </a:defRPr>
            </a:lvl2pPr>
            <a:lvl3pPr marL="322263" indent="-30480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3200" b="0" spc="-40" baseline="0" dirty="0" smtClean="0">
                <a:solidFill>
                  <a:schemeClr val="tx2"/>
                </a:solidFill>
                <a:cs typeface="Arial"/>
              </a:defRPr>
            </a:lvl3pPr>
            <a:lvl4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tabLst/>
              <a:defRPr lang="en-GB" sz="2800" b="0" spc="-40" baseline="0" dirty="0" smtClean="0">
                <a:solidFill>
                  <a:schemeClr val="tx2"/>
                </a:solidFill>
                <a:cs typeface="Arial"/>
              </a:defRPr>
            </a:lvl4pPr>
            <a:lvl5pPr marL="361950" lvl="4" indent="-344488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2400" b="0" spc="-40" dirty="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83">
                <a:solidFill>
                  <a:schemeClr val="bg1"/>
                </a:solidFill>
              </a:rPr>
              <a:t>ENVIRONMENT 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27">
                <a:solidFill>
                  <a:schemeClr val="bg1"/>
                </a:solidFill>
              </a:rPr>
              <a:t>Lorem ipsum </a:t>
            </a:r>
            <a:r>
              <a:rPr lang="en-GB" sz="1027" err="1">
                <a:solidFill>
                  <a:schemeClr val="bg1"/>
                </a:solidFill>
              </a:rPr>
              <a:t>dolor</a:t>
            </a:r>
            <a:r>
              <a:rPr lang="en-GB" sz="1027">
                <a:solidFill>
                  <a:schemeClr val="bg1"/>
                </a:solidFill>
              </a:rPr>
              <a:t> sit </a:t>
            </a:r>
            <a:r>
              <a:rPr lang="en-GB" sz="1027" err="1">
                <a:solidFill>
                  <a:schemeClr val="bg1"/>
                </a:solidFill>
              </a:rPr>
              <a:t>amet</a:t>
            </a:r>
            <a:r>
              <a:rPr lang="en-GB" sz="1027">
                <a:solidFill>
                  <a:schemeClr val="bg1"/>
                </a:solidFill>
              </a:rPr>
              <a:t> </a:t>
            </a:r>
            <a:endParaRPr lang="en-GB" sz="320">
              <a:solidFill>
                <a:schemeClr val="bg1"/>
              </a:solidFill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207B1A45-6CC0-47CD-9AAF-B0155314AD0A}"/>
              </a:ext>
            </a:extLst>
          </p:cNvPr>
          <p:cNvSpPr/>
          <p:nvPr userDrawn="1"/>
        </p:nvSpPr>
        <p:spPr>
          <a:xfrm>
            <a:off x="10235722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47958E1B-7528-411C-825D-9263AC03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796363"/>
            <a:ext cx="8485774" cy="63874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70FFFE-7A84-47FB-86E5-809B84442A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6" y="3524542"/>
            <a:ext cx="8485774" cy="200438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7AAE91B-03D5-48B0-A4E3-C63957F2B2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476" y="2033518"/>
            <a:ext cx="2202382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6" name="Espace réservé du texte 6">
            <a:extLst>
              <a:ext uri="{FF2B5EF4-FFF2-40B4-BE49-F238E27FC236}">
                <a16:creationId xmlns:a16="http://schemas.microsoft.com/office/drawing/2014/main" id="{C8398F67-F131-40DC-B814-10EC0DB7ED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22458" y="2033517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7" name="Espace réservé du texte 6">
            <a:extLst>
              <a:ext uri="{FF2B5EF4-FFF2-40B4-BE49-F238E27FC236}">
                <a16:creationId xmlns:a16="http://schemas.microsoft.com/office/drawing/2014/main" id="{9F084E30-D0C9-41DE-902C-BE424A83E6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58792" y="2032716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8" name="Espace réservé du texte 6">
            <a:extLst>
              <a:ext uri="{FF2B5EF4-FFF2-40B4-BE49-F238E27FC236}">
                <a16:creationId xmlns:a16="http://schemas.microsoft.com/office/drawing/2014/main" id="{935152B0-C144-4897-A831-6C128DFAED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66307" y="2032716"/>
            <a:ext cx="1599656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pic>
        <p:nvPicPr>
          <p:cNvPr id="24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FE612829-3AAF-43F0-85D3-92B9B5C1D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9B9F1EEE-453D-1F49-85D0-9EA87B663F70}"/>
              </a:ext>
            </a:extLst>
          </p:cNvPr>
          <p:cNvSpPr/>
          <p:nvPr userDrawn="1"/>
        </p:nvSpPr>
        <p:spPr>
          <a:xfrm>
            <a:off x="0" y="1246744"/>
            <a:ext cx="4498147" cy="5610611"/>
          </a:xfrm>
          <a:custGeom>
            <a:avLst/>
            <a:gdLst/>
            <a:ahLst/>
            <a:cxnLst/>
            <a:rect l="l" t="t" r="r" b="b"/>
            <a:pathLst>
              <a:path w="7000240" h="8748395">
                <a:moveTo>
                  <a:pt x="2620568" y="0"/>
                </a:moveTo>
                <a:lnTo>
                  <a:pt x="0" y="5263451"/>
                </a:lnTo>
                <a:lnTo>
                  <a:pt x="0" y="8748001"/>
                </a:lnTo>
                <a:lnTo>
                  <a:pt x="6999643" y="8748001"/>
                </a:lnTo>
                <a:lnTo>
                  <a:pt x="262056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C8BC23EC-5087-244A-86B5-4FD220563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3663" y="3673349"/>
            <a:ext cx="7785253" cy="162411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2000" b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>
              <a:buFont typeface="Arial" panose="020B0604020202020204" pitchFamily="34" charset="0"/>
              <a:buNone/>
              <a:tabLst/>
              <a:defRPr lang="en-GB" sz="2000" b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 marL="770693" indent="0">
              <a:tabLst/>
              <a:defRPr lang="en-GB" sz="1800" b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29286" indent="-149659">
              <a:tabLst/>
              <a:defRPr lang="en-GB" sz="1800" b="0" smtClean="0">
                <a:solidFill>
                  <a:schemeClr val="tx1"/>
                </a:solidFill>
                <a:latin typeface="+mn-lt"/>
              </a:defRPr>
            </a:lvl4pPr>
            <a:lvl5pPr marL="1456884" indent="0">
              <a:tabLst/>
              <a:defRPr lang="en-GB" sz="1600" b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Font Calibri 20: 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7EF95C-EBD3-4585-851D-4B0DB0A56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3663" y="1246744"/>
            <a:ext cx="7785253" cy="2182255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6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CD1AAD3-345B-45CA-B679-5B3C4A1403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FDCA4D-7150-45BA-94E0-7F061711DDB0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1B3D2-4CC6-4EEC-A1F2-C4B99FB4576F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74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Picture in lef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F7C0DC2-BC2E-4BA2-9035-C6384E080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281025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B8CB78-30CB-4B51-950B-B0F21C192E74}"/>
              </a:ext>
            </a:extLst>
          </p:cNvPr>
          <p:cNvSpPr/>
          <p:nvPr userDrawn="1"/>
        </p:nvSpPr>
        <p:spPr>
          <a:xfrm>
            <a:off x="0" y="0"/>
            <a:ext cx="281271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GB" sz="14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9ECDD8-6C2E-B141-8D2D-A3D88F81EC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992777"/>
            <a:ext cx="2812712" cy="5864326"/>
          </a:xfrm>
          <a:custGeom>
            <a:avLst/>
            <a:gdLst>
              <a:gd name="connsiteX0" fmla="*/ 0 w 3458158"/>
              <a:gd name="connsiteY0" fmla="*/ 0 h 7223986"/>
              <a:gd name="connsiteX1" fmla="*/ 3458158 w 3458158"/>
              <a:gd name="connsiteY1" fmla="*/ 7223986 h 7223986"/>
              <a:gd name="connsiteX2" fmla="*/ 0 w 3458158"/>
              <a:gd name="connsiteY2" fmla="*/ 7223986 h 722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8158" h="7223986">
                <a:moveTo>
                  <a:pt x="0" y="0"/>
                </a:moveTo>
                <a:lnTo>
                  <a:pt x="3458158" y="7223986"/>
                </a:lnTo>
                <a:lnTo>
                  <a:pt x="0" y="7223986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325366" y="1508602"/>
            <a:ext cx="10275507" cy="1730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A6601-EBED-054F-807C-E0B17AE6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9AF27D-D37E-4476-BD06-CAE9EAACD3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45815A-39AE-4A73-BC66-D2F5E93E6E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319857" y="3478489"/>
            <a:ext cx="9281015" cy="187090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C06C3E-7F8A-4C93-B6E9-200EDDE902FE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8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DAB344E8-06F1-4119-A135-AD6CF1A328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0ED4B3-8C52-46EE-A8E6-5424064E36BF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661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.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54E1866-283B-1B4C-A0B7-91C16C35D6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3150" y="3"/>
            <a:ext cx="3117681" cy="6215829"/>
          </a:xfrm>
          <a:custGeom>
            <a:avLst/>
            <a:gdLst>
              <a:gd name="connsiteX0" fmla="*/ 0 w 4851891"/>
              <a:gd name="connsiteY0" fmla="*/ 0 h 9692089"/>
              <a:gd name="connsiteX1" fmla="*/ 4851891 w 4851891"/>
              <a:gd name="connsiteY1" fmla="*/ 0 h 9692089"/>
              <a:gd name="connsiteX2" fmla="*/ 4851891 w 4851891"/>
              <a:gd name="connsiteY2" fmla="*/ 9692089 h 969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1891" h="9692089">
                <a:moveTo>
                  <a:pt x="0" y="0"/>
                </a:moveTo>
                <a:lnTo>
                  <a:pt x="4851891" y="0"/>
                </a:lnTo>
                <a:lnTo>
                  <a:pt x="4851891" y="969208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587376" y="1384917"/>
            <a:ext cx="8485774" cy="4191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8DFC4-3113-2E49-B384-F6D26DEB57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3E0140-6EC7-4245-859B-91D4E448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FD4AA9-E9A0-4853-B28B-8535B8FC36B3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0FA1144-044D-4F84-BBB1-AC551B591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1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D3F2F2-EA05-914A-9BAB-E38757B86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  <a:r>
              <a:rPr lang="en-GB"/>
              <a:t> and Content for Case Study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6DCA799-8CAF-42F0-AE7E-AD0284BDBE6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7375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5B5BA-FEE9-469A-BD9F-1182AABF29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3760" y="1846555"/>
            <a:ext cx="3400723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27DDFBE-6D24-47DC-84B1-92991BC83C8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87375" y="1526959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Challenge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3545C33-259C-4392-9722-55BF4469CE3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393760" y="1526959"/>
            <a:ext cx="3409012" cy="236416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Solution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D210848-A3A1-420F-A915-AAEB1C43B46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7584" y="1846555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C5FCBA-A303-4CF9-B81C-FFB56D27EE8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1438" y="1526958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Benefit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F46B0-ED60-4856-8642-33CF36C5318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191647" y="1846554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1D2475D-6BB8-4DE9-B06C-3DBB6F2C309A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97306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9AECD54-690A-447B-B72D-7CEEBA8B920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207237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D512BCD-8529-48E7-A6C7-5EB611457C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587375" y="633284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CAD45D-CFAA-458D-84EC-D09D925CE53C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2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4BC0560-8538-4D1D-88A9-FE0CFD4F1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EDF0FF-CF98-4314-80AC-65CF8ABC12E8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00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efaul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D49136C4-DA43-4492-8719-A878CDE87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0448698-1CD6-4D35-B982-4545389770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46080" y="6356671"/>
            <a:ext cx="1463040" cy="44777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029D00-9DFD-4D38-86CB-35310E4CF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u tableau 8">
            <a:extLst>
              <a:ext uri="{FF2B5EF4-FFF2-40B4-BE49-F238E27FC236}">
                <a16:creationId xmlns:a16="http://schemas.microsoft.com/office/drawing/2014/main" id="{FEAE1489-3BDB-4537-A5D1-F5F13599353F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87374" y="1384916"/>
            <a:ext cx="11013497" cy="417408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here to insert your Default Table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FEBEA543-A1F0-48EF-84BA-F8CA0461D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28920"/>
            <a:ext cx="11013497" cy="867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and Default Table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DE49D0-F1EB-436C-A21C-2F6F3EA68F34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ADCCA9-3405-4BB8-B75F-A1F6DD5591C3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solidFill>
                  <a:schemeClr val="bg1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386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rtAr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085A4-3881-4E82-837B-2B8681C25E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Title</a:t>
            </a:r>
            <a:r>
              <a:rPr lang="fr-FR"/>
              <a:t> and Smart Object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89760C-2D48-4DAB-BE0D-E68E964F6C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space réservé du graphique SmartArt 6">
            <a:extLst>
              <a:ext uri="{FF2B5EF4-FFF2-40B4-BE49-F238E27FC236}">
                <a16:creationId xmlns:a16="http://schemas.microsoft.com/office/drawing/2014/main" id="{EC68A7C6-90E8-4D28-8872-A02123D2B3D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87375" y="1384917"/>
            <a:ext cx="11013497" cy="417408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952EB8-E67E-4F19-AE90-FB2B10684391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9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0DAAD36B-2F03-47A9-A644-9EB37FF01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7BF45D-8B90-4392-A16C-3B8F6763EA5B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476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1435358-CDE0-41DA-B3DA-12E6D7576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639" y="0"/>
            <a:ext cx="817473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927231-2862-4D3F-B262-11DC98061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7" y="2065747"/>
            <a:ext cx="3744344" cy="6242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fr-FR" sz="3200" b="1" spc="-80">
                <a:solidFill>
                  <a:srgbClr val="E94D27"/>
                </a:solidFill>
              </a:rPr>
              <a:t>Edit: </a:t>
            </a:r>
            <a:r>
              <a:rPr lang="fr-FR" sz="3200" b="1" spc="-80" err="1">
                <a:solidFill>
                  <a:srgbClr val="E94D27"/>
                </a:solidFill>
              </a:rPr>
              <a:t>Thank</a:t>
            </a:r>
            <a:r>
              <a:rPr lang="fr-FR" sz="3200" b="1" spc="-42">
                <a:solidFill>
                  <a:srgbClr val="E94D27"/>
                </a:solidFill>
              </a:rPr>
              <a:t> </a:t>
            </a:r>
            <a:r>
              <a:rPr lang="fr-FR" sz="3200" b="1" spc="-202">
                <a:solidFill>
                  <a:srgbClr val="E94D27"/>
                </a:solidFill>
              </a:rPr>
              <a:t>You!</a:t>
            </a:r>
            <a:endParaRPr lang="en-GB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2021A45-7876-4F99-B18D-ADD116DD93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20E52D5-58DA-4A4E-8E22-D5C071ED5F5E}"/>
              </a:ext>
            </a:extLst>
          </p:cNvPr>
          <p:cNvGrpSpPr/>
          <p:nvPr userDrawn="1"/>
        </p:nvGrpSpPr>
        <p:grpSpPr>
          <a:xfrm>
            <a:off x="587375" y="4669685"/>
            <a:ext cx="3462952" cy="692672"/>
            <a:chOff x="587375" y="4669685"/>
            <a:chExt cx="3462952" cy="692672"/>
          </a:xfrm>
        </p:grpSpPr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A3F3C5E9-9C68-41EC-BB79-1DCEACF8E6A4}"/>
                </a:ext>
              </a:extLst>
            </p:cNvPr>
            <p:cNvSpPr/>
            <p:nvPr userDrawn="1"/>
          </p:nvSpPr>
          <p:spPr>
            <a:xfrm>
              <a:off x="587375" y="4669685"/>
              <a:ext cx="3462952" cy="692672"/>
            </a:xfrm>
            <a:custGeom>
              <a:avLst/>
              <a:gdLst/>
              <a:ahLst/>
              <a:cxnLst/>
              <a:rect l="l" t="t" r="r" b="b"/>
              <a:pathLst>
                <a:path w="5400040" h="1080134">
                  <a:moveTo>
                    <a:pt x="4849710" y="0"/>
                  </a:moveTo>
                  <a:lnTo>
                    <a:pt x="0" y="0"/>
                  </a:lnTo>
                  <a:lnTo>
                    <a:pt x="0" y="1079995"/>
                  </a:lnTo>
                  <a:lnTo>
                    <a:pt x="5400001" y="1079995"/>
                  </a:lnTo>
                  <a:lnTo>
                    <a:pt x="4849710" y="0"/>
                  </a:lnTo>
                  <a:close/>
                </a:path>
              </a:pathLst>
            </a:custGeom>
            <a:solidFill>
              <a:srgbClr val="E94D27"/>
            </a:solidFill>
          </p:spPr>
          <p:txBody>
            <a:bodyPr wrap="square" lIns="0" tIns="0" rIns="0" bIns="0" rtlCol="0"/>
            <a:lstStyle/>
            <a:p>
              <a:endParaRPr sz="740"/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A5A0DFF7-E3E3-415F-988D-0850D062D98F}"/>
                </a:ext>
              </a:extLst>
            </p:cNvPr>
            <p:cNvSpPr txBox="1"/>
            <p:nvPr userDrawn="1"/>
          </p:nvSpPr>
          <p:spPr>
            <a:xfrm>
              <a:off x="733648" y="4800639"/>
              <a:ext cx="3190652" cy="402947"/>
            </a:xfrm>
            <a:prstGeom prst="rect">
              <a:avLst/>
            </a:prstGeom>
          </p:spPr>
          <p:txBody>
            <a:bodyPr vert="horz" wrap="square" lIns="0" tIns="8144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Any</a:t>
              </a:r>
              <a:r>
                <a:rPr sz="2565" b="1" spc="-42">
                  <a:solidFill>
                    <a:srgbClr val="FFFFFF"/>
                  </a:solidFill>
                  <a:latin typeface="+mn-lt"/>
                  <a:cs typeface="Arial"/>
                </a:rPr>
                <a:t> </a:t>
              </a: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Questions?</a:t>
              </a:r>
              <a:endParaRPr sz="2565">
                <a:latin typeface="+mn-lt"/>
                <a:cs typeface="Arial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303D874-5151-47C4-AC4A-1945C903ED11}"/>
              </a:ext>
            </a:extLst>
          </p:cNvPr>
          <p:cNvSpPr/>
          <p:nvPr userDrawn="1"/>
        </p:nvSpPr>
        <p:spPr>
          <a:xfrm>
            <a:off x="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7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5F84060F-89E4-46AC-B313-8E4383D6E2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D6960-6712-4255-9BFE-4BC88828577F}"/>
              </a:ext>
            </a:extLst>
          </p:cNvPr>
          <p:cNvSpPr txBox="1"/>
          <p:nvPr userDrawn="1"/>
        </p:nvSpPr>
        <p:spPr>
          <a:xfrm>
            <a:off x="0" y="258392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8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661E02-2A97-4038-8DA0-D69C80D6BEF8}"/>
              </a:ext>
            </a:extLst>
          </p:cNvPr>
          <p:cNvSpPr txBox="1"/>
          <p:nvPr userDrawn="1"/>
        </p:nvSpPr>
        <p:spPr>
          <a:xfrm>
            <a:off x="589252" y="4736884"/>
            <a:ext cx="11013495" cy="5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GB" sz="2400">
                <a:solidFill>
                  <a:srgbClr val="878787"/>
                </a:solidFill>
              </a:rPr>
              <a:t>Because a connected world is a better world.</a:t>
            </a:r>
            <a:r>
              <a:rPr lang="en-GB" sz="2400"/>
              <a:t> </a:t>
            </a:r>
            <a:r>
              <a:rPr lang="en-GB" sz="2400" u="none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Marlink.com</a:t>
            </a:r>
            <a:endParaRPr lang="en-GB" sz="2400" u="none">
              <a:solidFill>
                <a:schemeClr val="tx1"/>
              </a:solidFill>
            </a:endParaRPr>
          </a:p>
        </p:txBody>
      </p:sp>
      <p:pic>
        <p:nvPicPr>
          <p:cNvPr id="7" name="Image 6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ED3BA7BB-D12D-4E03-954B-7D6CDE223A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515" y="1087593"/>
            <a:ext cx="8841126" cy="33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14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A539-C178-B042-B3BA-4FF9661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A20E8E-C3FD-4E09-B25B-D79C966431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376" y="1384916"/>
            <a:ext cx="11013496" cy="417408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buClr>
                <a:srgbClr val="4D4D4F"/>
              </a:buClr>
              <a:defRPr>
                <a:solidFill>
                  <a:srgbClr val="4D4D4F"/>
                </a:solidFill>
              </a:defRPr>
            </a:lvl2pPr>
            <a:lvl3pPr>
              <a:defRPr>
                <a:solidFill>
                  <a:srgbClr val="4D4D4F"/>
                </a:solidFill>
              </a:defRPr>
            </a:lvl3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8610798-DE4B-4861-98FE-1B7F7EBF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75" y="649910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ECC0B525-C250-42B3-AB33-A94F23C2B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FF9DB2-3391-4768-90E0-A036B3E94A7E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D68EC-85DB-4C78-9A37-E520BEBB025B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right triangle visu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05046991-5B11-4D24-9992-8F9F16650525}"/>
              </a:ext>
            </a:extLst>
          </p:cNvPr>
          <p:cNvSpPr/>
          <p:nvPr userDrawn="1"/>
        </p:nvSpPr>
        <p:spPr>
          <a:xfrm>
            <a:off x="1" y="3891516"/>
            <a:ext cx="1439974" cy="2966484"/>
          </a:xfrm>
          <a:custGeom>
            <a:avLst/>
            <a:gdLst/>
            <a:ahLst/>
            <a:cxnLst/>
            <a:rect l="l" t="t" r="r" b="b"/>
            <a:pathLst>
              <a:path w="2525395" h="5202555">
                <a:moveTo>
                  <a:pt x="0" y="0"/>
                </a:moveTo>
                <a:lnTo>
                  <a:pt x="0" y="5201996"/>
                </a:lnTo>
                <a:lnTo>
                  <a:pt x="2524925" y="5201996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2CA0F-05CE-2342-BEB8-1E20992C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17700"/>
            <a:ext cx="11013497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FEE2-40A5-2B4A-8279-A4F869D73B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5" y="1376039"/>
            <a:ext cx="7578430" cy="418296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r>
              <a:rPr lang="en-GB"/>
              <a:t>Edit text: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B63A5-8FE8-174C-A050-58B0A54D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1A17E66-C8CE-4E04-9DD7-A467EFE2C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8256" y="0"/>
            <a:ext cx="4543744" cy="4550736"/>
          </a:xfrm>
          <a:custGeom>
            <a:avLst/>
            <a:gdLst>
              <a:gd name="connsiteX0" fmla="*/ 0 w 6659995"/>
              <a:gd name="connsiteY0" fmla="*/ 0 h 6670243"/>
              <a:gd name="connsiteX1" fmla="*/ 6659995 w 6659995"/>
              <a:gd name="connsiteY1" fmla="*/ 0 h 6670243"/>
              <a:gd name="connsiteX2" fmla="*/ 3324872 w 6659995"/>
              <a:gd name="connsiteY2" fmla="*/ 6670243 h 6670243"/>
              <a:gd name="connsiteX3" fmla="*/ 0 w 6659995"/>
              <a:gd name="connsiteY3" fmla="*/ 20498 h 667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9995" h="6670243">
                <a:moveTo>
                  <a:pt x="0" y="0"/>
                </a:moveTo>
                <a:lnTo>
                  <a:pt x="6659995" y="0"/>
                </a:lnTo>
                <a:lnTo>
                  <a:pt x="3324872" y="6670243"/>
                </a:lnTo>
                <a:lnTo>
                  <a:pt x="0" y="204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B9030B8C-A7BF-4AD4-946E-A075FDCE5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1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637822" cy="6868632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1858" h="3883487">
                <a:moveTo>
                  <a:pt x="0" y="0"/>
                </a:moveTo>
                <a:lnTo>
                  <a:pt x="5611858" y="0"/>
                </a:lnTo>
                <a:lnTo>
                  <a:pt x="2193135" y="3883487"/>
                </a:lnTo>
                <a:lnTo>
                  <a:pt x="0" y="38774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76D623-B679-4E2D-A724-86448EE3F022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5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9B00C95F-48DE-4E0D-8037-1416E5382A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C8F17F-3A6E-475D-AE71-81980991962E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0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632" y="-31805"/>
            <a:ext cx="5694021" cy="3827009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  <a:gd name="connsiteX0" fmla="*/ 0 w 5611858"/>
              <a:gd name="connsiteY0" fmla="*/ 0 h 3877476"/>
              <a:gd name="connsiteX1" fmla="*/ 5611858 w 5611858"/>
              <a:gd name="connsiteY1" fmla="*/ 0 h 3877476"/>
              <a:gd name="connsiteX2" fmla="*/ 3730736 w 5611858"/>
              <a:gd name="connsiteY2" fmla="*/ 2141760 h 3877476"/>
              <a:gd name="connsiteX3" fmla="*/ 0 w 5611858"/>
              <a:gd name="connsiteY3" fmla="*/ 3877476 h 3877476"/>
              <a:gd name="connsiteX4" fmla="*/ 0 w 5611858"/>
              <a:gd name="connsiteY4" fmla="*/ 0 h 3877476"/>
              <a:gd name="connsiteX0" fmla="*/ 8837 w 5620695"/>
              <a:gd name="connsiteY0" fmla="*/ 0 h 2145788"/>
              <a:gd name="connsiteX1" fmla="*/ 5620695 w 5620695"/>
              <a:gd name="connsiteY1" fmla="*/ 0 h 2145788"/>
              <a:gd name="connsiteX2" fmla="*/ 3739573 w 5620695"/>
              <a:gd name="connsiteY2" fmla="*/ 2141760 h 2145788"/>
              <a:gd name="connsiteX3" fmla="*/ 0 w 5620695"/>
              <a:gd name="connsiteY3" fmla="*/ 2145788 h 2145788"/>
              <a:gd name="connsiteX4" fmla="*/ 8837 w 5620695"/>
              <a:gd name="connsiteY4" fmla="*/ 0 h 214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0695" h="2145788">
                <a:moveTo>
                  <a:pt x="8837" y="0"/>
                </a:moveTo>
                <a:lnTo>
                  <a:pt x="5620695" y="0"/>
                </a:lnTo>
                <a:lnTo>
                  <a:pt x="3739573" y="2141760"/>
                </a:lnTo>
                <a:lnTo>
                  <a:pt x="0" y="2145788"/>
                </a:lnTo>
                <a:cubicBezTo>
                  <a:pt x="2946" y="1430525"/>
                  <a:pt x="5891" y="715263"/>
                  <a:pt x="883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FD57255-CE67-458D-BC5B-B28F66CF43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4101483"/>
            <a:ext cx="2369968" cy="2547892"/>
          </a:xfr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1pPr>
            <a:lvl2pPr marL="61200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864000" indent="-21600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the </a:t>
            </a:r>
            <a:r>
              <a:rPr lang="fr-FR" err="1"/>
              <a:t>text</a:t>
            </a:r>
            <a:endParaRPr lang="en-GB"/>
          </a:p>
        </p:txBody>
      </p:sp>
      <p:sp>
        <p:nvSpPr>
          <p:cNvPr id="12" name="Red Shape">
            <a:extLst>
              <a:ext uri="{FF2B5EF4-FFF2-40B4-BE49-F238E27FC236}">
                <a16:creationId xmlns:a16="http://schemas.microsoft.com/office/drawing/2014/main" id="{98345C7C-7124-4938-9B26-EBD6D4B9C06D}"/>
              </a:ext>
            </a:extLst>
          </p:cNvPr>
          <p:cNvSpPr/>
          <p:nvPr userDrawn="1"/>
        </p:nvSpPr>
        <p:spPr>
          <a:xfrm>
            <a:off x="-7953" y="3768808"/>
            <a:ext cx="3754800" cy="3086100"/>
          </a:xfrm>
          <a:custGeom>
            <a:avLst/>
            <a:gdLst>
              <a:gd name="connsiteX0" fmla="*/ 0 w 5286984"/>
              <a:gd name="connsiteY0" fmla="*/ 0 h 2771307"/>
              <a:gd name="connsiteX1" fmla="*/ 557837 w 5286984"/>
              <a:gd name="connsiteY1" fmla="*/ 0 h 2771307"/>
              <a:gd name="connsiteX2" fmla="*/ 1274261 w 5286984"/>
              <a:gd name="connsiteY2" fmla="*/ 0 h 2771307"/>
              <a:gd name="connsiteX3" fmla="*/ 1832098 w 5286984"/>
              <a:gd name="connsiteY3" fmla="*/ 0 h 2771307"/>
              <a:gd name="connsiteX4" fmla="*/ 3454886 w 5286984"/>
              <a:gd name="connsiteY4" fmla="*/ 0 h 2771307"/>
              <a:gd name="connsiteX5" fmla="*/ 4012723 w 5286984"/>
              <a:gd name="connsiteY5" fmla="*/ 0 h 2771307"/>
              <a:gd name="connsiteX6" fmla="*/ 4729147 w 5286984"/>
              <a:gd name="connsiteY6" fmla="*/ 0 h 2771307"/>
              <a:gd name="connsiteX7" fmla="*/ 5286984 w 5286984"/>
              <a:gd name="connsiteY7" fmla="*/ 0 h 2771307"/>
              <a:gd name="connsiteX8" fmla="*/ 3875557 w 5286984"/>
              <a:gd name="connsiteY8" fmla="*/ 2771307 h 2771307"/>
              <a:gd name="connsiteX9" fmla="*/ 3317719 w 5286984"/>
              <a:gd name="connsiteY9" fmla="*/ 2771307 h 2771307"/>
              <a:gd name="connsiteX10" fmla="*/ 2601296 w 5286984"/>
              <a:gd name="connsiteY10" fmla="*/ 2771307 h 2771307"/>
              <a:gd name="connsiteX11" fmla="*/ 2043459 w 5286984"/>
              <a:gd name="connsiteY11" fmla="*/ 2771307 h 2771307"/>
              <a:gd name="connsiteX12" fmla="*/ 1832098 w 5286984"/>
              <a:gd name="connsiteY12" fmla="*/ 2771307 h 2771307"/>
              <a:gd name="connsiteX13" fmla="*/ 1274261 w 5286984"/>
              <a:gd name="connsiteY13" fmla="*/ 2771307 h 2771307"/>
              <a:gd name="connsiteX14" fmla="*/ 557837 w 5286984"/>
              <a:gd name="connsiteY14" fmla="*/ 2771307 h 2771307"/>
              <a:gd name="connsiteX15" fmla="*/ 0 w 5286984"/>
              <a:gd name="connsiteY15" fmla="*/ 2771307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875557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346561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317719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25191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791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883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952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4593" h="2771307">
                <a:moveTo>
                  <a:pt x="0" y="0"/>
                </a:moveTo>
                <a:lnTo>
                  <a:pt x="557837" y="0"/>
                </a:lnTo>
                <a:lnTo>
                  <a:pt x="1274261" y="0"/>
                </a:lnTo>
                <a:lnTo>
                  <a:pt x="1832098" y="0"/>
                </a:lnTo>
                <a:lnTo>
                  <a:pt x="3454886" y="0"/>
                </a:lnTo>
                <a:lnTo>
                  <a:pt x="4012723" y="0"/>
                </a:lnTo>
                <a:lnTo>
                  <a:pt x="4729147" y="0"/>
                </a:lnTo>
                <a:lnTo>
                  <a:pt x="5434593" y="0"/>
                </a:lnTo>
                <a:lnTo>
                  <a:pt x="3195289" y="2771307"/>
                </a:lnTo>
                <a:lnTo>
                  <a:pt x="3089981" y="2771307"/>
                </a:lnTo>
                <a:lnTo>
                  <a:pt x="2601296" y="2771307"/>
                </a:lnTo>
                <a:lnTo>
                  <a:pt x="2043459" y="2771307"/>
                </a:lnTo>
                <a:lnTo>
                  <a:pt x="1832098" y="2771307"/>
                </a:lnTo>
                <a:lnTo>
                  <a:pt x="1274261" y="2771307"/>
                </a:lnTo>
                <a:lnTo>
                  <a:pt x="557837" y="2771307"/>
                </a:lnTo>
                <a:lnTo>
                  <a:pt x="0" y="2771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1868488" indent="-87313"/>
            <a:endParaRPr lang="en-GB" sz="100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38934D-0F40-485C-974C-F228A6CED724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5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54932087-502C-478C-92B8-7E5B8E8097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F849E-97FA-4C31-BA68-13CC680A3F25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visual and 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38777C-77A0-4CE7-ADE5-4C6A16A8E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81"/>
          <a:stretch/>
        </p:blipFill>
        <p:spPr>
          <a:xfrm>
            <a:off x="-12850" y="-34540"/>
            <a:ext cx="5648106" cy="689148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A8FA31-A51C-4BA1-AF1B-27D4936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54E9932C-EC95-4020-969D-6ABE9C87F8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50" y="-37612"/>
            <a:ext cx="5664535" cy="6906725"/>
          </a:xfrm>
          <a:custGeom>
            <a:avLst/>
            <a:gdLst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4851400 w 4851400"/>
              <a:gd name="connsiteY2" fmla="*/ 6859588 h 6859588"/>
              <a:gd name="connsiteX3" fmla="*/ 0 w 4851400"/>
              <a:gd name="connsiteY3" fmla="*/ 6859588 h 6859588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1426830 w 4851400"/>
              <a:gd name="connsiteY2" fmla="*/ 13274 h 6859588"/>
              <a:gd name="connsiteX3" fmla="*/ 4851400 w 4851400"/>
              <a:gd name="connsiteY3" fmla="*/ 6859588 h 6859588"/>
              <a:gd name="connsiteX4" fmla="*/ 0 w 4851400"/>
              <a:gd name="connsiteY4" fmla="*/ 6859588 h 6859588"/>
              <a:gd name="connsiteX0" fmla="*/ 0 w 4851400"/>
              <a:gd name="connsiteY0" fmla="*/ 6865276 h 6865276"/>
              <a:gd name="connsiteX1" fmla="*/ 0 w 4851400"/>
              <a:gd name="connsiteY1" fmla="*/ 5688 h 6865276"/>
              <a:gd name="connsiteX2" fmla="*/ 2185303 w 4851400"/>
              <a:gd name="connsiteY2" fmla="*/ 0 h 6865276"/>
              <a:gd name="connsiteX3" fmla="*/ 4851400 w 4851400"/>
              <a:gd name="connsiteY3" fmla="*/ 6865276 h 6865276"/>
              <a:gd name="connsiteX4" fmla="*/ 0 w 4851400"/>
              <a:gd name="connsiteY4" fmla="*/ 6865276 h 6865276"/>
              <a:gd name="connsiteX0" fmla="*/ 0 w 5638316"/>
              <a:gd name="connsiteY0" fmla="*/ 6865276 h 6874757"/>
              <a:gd name="connsiteX1" fmla="*/ 0 w 5638316"/>
              <a:gd name="connsiteY1" fmla="*/ 5688 h 6874757"/>
              <a:gd name="connsiteX2" fmla="*/ 2185303 w 5638316"/>
              <a:gd name="connsiteY2" fmla="*/ 0 h 6874757"/>
              <a:gd name="connsiteX3" fmla="*/ 5638316 w 5638316"/>
              <a:gd name="connsiteY3" fmla="*/ 6874757 h 6874757"/>
              <a:gd name="connsiteX4" fmla="*/ 0 w 5638316"/>
              <a:gd name="connsiteY4" fmla="*/ 6865276 h 687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8316" h="6874757">
                <a:moveTo>
                  <a:pt x="0" y="6865276"/>
                </a:moveTo>
                <a:lnTo>
                  <a:pt x="0" y="5688"/>
                </a:lnTo>
                <a:lnTo>
                  <a:pt x="2185303" y="0"/>
                </a:lnTo>
                <a:lnTo>
                  <a:pt x="5638316" y="6874757"/>
                </a:lnTo>
                <a:lnTo>
                  <a:pt x="0" y="6865276"/>
                </a:lnTo>
                <a:close/>
              </a:path>
            </a:pathLst>
          </a:custGeom>
        </p:spPr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DEDB9F-EADB-4B90-BBFC-F46DDAA1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354F4F-B5E4-4C12-8AE1-2D40D38899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91F6B9-2A52-4674-AD6B-021DC2BF66B9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4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BC8799A5-099A-439D-A26B-F05E105810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D6CF7-2BD6-488D-91CD-753436BA7111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B139-62E1-7845-AA70-806C0C115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567" y="496842"/>
            <a:ext cx="4152748" cy="1554596"/>
          </a:xfrm>
        </p:spPr>
        <p:txBody>
          <a:bodyPr anchor="t" anchorCtr="0"/>
          <a:lstStyle>
            <a:lvl1pPr>
              <a:defRPr sz="3200" spc="-30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D7D5C-8CF2-E542-ADBB-7806B7E10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6091" y="496840"/>
            <a:ext cx="6434781" cy="506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93FAB-78AF-3048-8328-0562F295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A4DC8AA-3EE1-804D-9161-E03EE8492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568" y="2146853"/>
            <a:ext cx="4152748" cy="341215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117AF3-0AC9-4E4E-BF1F-1D263E6DFD07}"/>
              </a:ext>
            </a:extLst>
          </p:cNvPr>
          <p:cNvSpPr/>
          <p:nvPr userDrawn="1"/>
        </p:nvSpPr>
        <p:spPr>
          <a:xfrm>
            <a:off x="10363200" y="0"/>
            <a:ext cx="1828800" cy="274320"/>
          </a:xfrm>
          <a:prstGeom prst="roundRect">
            <a:avLst>
              <a:gd name="adj" fmla="val 0"/>
            </a:avLst>
          </a:prstGeom>
          <a:solidFill>
            <a:srgbClr val="F04C24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Esphimere" panose="020B0603030202020204" pitchFamily="34" charset="0"/>
              </a:rPr>
              <a:t>STRICTLY CONFIDENTIAL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Esphimere" panose="020B0603030202020204" pitchFamily="34" charset="0"/>
            </a:endParaRPr>
          </a:p>
        </p:txBody>
      </p:sp>
      <p:pic>
        <p:nvPicPr>
          <p:cNvPr id="12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4C98B0AE-C442-4E5E-A8BA-0EF58CBBE0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6080" y="6303112"/>
            <a:ext cx="1463040" cy="554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4F31E-A569-47B1-82AF-84350471901E}"/>
              </a:ext>
            </a:extLst>
          </p:cNvPr>
          <p:cNvSpPr txBox="1"/>
          <p:nvPr userDrawn="1"/>
        </p:nvSpPr>
        <p:spPr>
          <a:xfrm>
            <a:off x="10363200" y="261769"/>
            <a:ext cx="1828800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>
                <a:latin typeface="Esphimere Semi Bold" panose="020B0703030202020204" pitchFamily="34" charset="0"/>
                <a:ea typeface="Esphimere Semi Bold" panose="020B0703030202020204" pitchFamily="34" charset="0"/>
              </a:rPr>
              <a:t>BRIDGE</a:t>
            </a:r>
            <a:r>
              <a:rPr lang="en-US" sz="1400">
                <a:solidFill>
                  <a:schemeClr val="accent3"/>
                </a:solidFill>
                <a:latin typeface="Esphimere Semi Bold" panose="020B0703030202020204" pitchFamily="34" charset="0"/>
                <a:ea typeface="Esphimere Semi Bold" panose="020B0703030202020204" pitchFamily="34" charset="0"/>
              </a:rPr>
              <a:t>LINK</a:t>
            </a:r>
            <a:endParaRPr lang="en-US" sz="1400">
              <a:latin typeface="Esphimere Semi Bold" panose="020B0703030202020204" pitchFamily="34" charset="0"/>
              <a:ea typeface="Esphimere Semi Bold" panose="020B070303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10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E3CD9-847F-1044-9F31-3FC74601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40140"/>
            <a:ext cx="11013497" cy="8672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4239A-C049-D442-83A7-7B04A379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376039"/>
            <a:ext cx="11013497" cy="4182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AC84EB-246B-FA46-8108-E7886803B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7375" y="6499104"/>
            <a:ext cx="633932" cy="2465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rgbClr val="4D4D4F"/>
                </a:solidFill>
              </a:defRPr>
            </a:lvl1pPr>
          </a:lstStyle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2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65" r:id="rId2"/>
    <p:sldLayoutId id="2147483720" r:id="rId3"/>
    <p:sldLayoutId id="2147483707" r:id="rId4"/>
    <p:sldLayoutId id="2147483750" r:id="rId5"/>
    <p:sldLayoutId id="2147483737" r:id="rId6"/>
    <p:sldLayoutId id="2147483760" r:id="rId7"/>
    <p:sldLayoutId id="2147483762" r:id="rId8"/>
    <p:sldLayoutId id="2147483726" r:id="rId9"/>
    <p:sldLayoutId id="2147483724" r:id="rId10"/>
    <p:sldLayoutId id="2147483725" r:id="rId11"/>
    <p:sldLayoutId id="2147483722" r:id="rId12"/>
    <p:sldLayoutId id="2147483723" r:id="rId13"/>
    <p:sldLayoutId id="2147483752" r:id="rId14"/>
    <p:sldLayoutId id="2147483758" r:id="rId15"/>
    <p:sldLayoutId id="2147483759" r:id="rId16"/>
    <p:sldLayoutId id="2147483755" r:id="rId17"/>
    <p:sldLayoutId id="214748372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3600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E94D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00" marR="0" indent="-285750" algn="l" defTabSz="6480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D4D4F"/>
        </a:buClr>
        <a:buSzPct val="120000"/>
        <a:buFont typeface="Arial" panose="020B0604020202020204" pitchFamily="34" charset="0"/>
        <a:buChar char="−"/>
        <a:tabLst/>
        <a:defRPr sz="1600" kern="1200">
          <a:solidFill>
            <a:srgbClr val="4D4D4F"/>
          </a:solidFill>
          <a:latin typeface="+mn-lt"/>
          <a:ea typeface="+mn-ea"/>
          <a:cs typeface="+mn-cs"/>
        </a:defRPr>
      </a:lvl2pPr>
      <a:lvl3pPr marL="864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>
          <a:tab pos="360000" algn="dec"/>
        </a:tabLst>
        <a:defRPr sz="1500" kern="1200">
          <a:solidFill>
            <a:srgbClr val="4D4D4F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540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10" userDrawn="1">
          <p15:clr>
            <a:srgbClr val="F26B43"/>
          </p15:clr>
        </p15:guide>
        <p15:guide id="4" orient="horz" pos="1230" userDrawn="1">
          <p15:clr>
            <a:srgbClr val="A4A3A4"/>
          </p15:clr>
        </p15:guide>
        <p15:guide id="5" orient="horz" pos="3634" userDrawn="1">
          <p15:clr>
            <a:srgbClr val="F26B43"/>
          </p15:clr>
        </p15:guide>
        <p15:guide id="6" orient="horz" pos="640" userDrawn="1">
          <p15:clr>
            <a:srgbClr val="A4A3A4"/>
          </p15:clr>
        </p15:guide>
        <p15:guide id="7" pos="370" userDrawn="1">
          <p15:clr>
            <a:srgbClr val="F26B43"/>
          </p15:clr>
        </p15:guide>
        <p15:guide id="8" orient="horz" pos="84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E3CD9-847F-1044-9F31-3FC74601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40140"/>
            <a:ext cx="11013497" cy="8672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4239A-C049-D442-83A7-7B04A379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376039"/>
            <a:ext cx="11013497" cy="4182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AC84EB-246B-FA46-8108-E7886803B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7375" y="6499104"/>
            <a:ext cx="633932" cy="2465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rgbClr val="4D4D4F"/>
                </a:solidFill>
              </a:defRPr>
            </a:lvl1pPr>
          </a:lstStyle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5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3600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E94D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00" marR="0" indent="-285750" algn="l" defTabSz="6480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D4D4F"/>
        </a:buClr>
        <a:buSzPct val="120000"/>
        <a:buFont typeface="Arial" panose="020B0604020202020204" pitchFamily="34" charset="0"/>
        <a:buChar char="−"/>
        <a:tabLst/>
        <a:defRPr sz="1600" kern="1200">
          <a:solidFill>
            <a:srgbClr val="4D4D4F"/>
          </a:solidFill>
          <a:latin typeface="+mn-lt"/>
          <a:ea typeface="+mn-ea"/>
          <a:cs typeface="+mn-cs"/>
        </a:defRPr>
      </a:lvl2pPr>
      <a:lvl3pPr marL="864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>
          <a:tab pos="360000" algn="dec"/>
        </a:tabLst>
        <a:defRPr sz="1500" kern="1200">
          <a:solidFill>
            <a:srgbClr val="4D4D4F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540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4" orient="horz" pos="1230">
          <p15:clr>
            <a:srgbClr val="A4A3A4"/>
          </p15:clr>
        </p15:guide>
        <p15:guide id="5" orient="horz" pos="3634">
          <p15:clr>
            <a:srgbClr val="F26B43"/>
          </p15:clr>
        </p15:guide>
        <p15:guide id="6" orient="horz" pos="640">
          <p15:clr>
            <a:srgbClr val="A4A3A4"/>
          </p15:clr>
        </p15:guide>
        <p15:guide id="7" pos="370">
          <p15:clr>
            <a:srgbClr val="F26B43"/>
          </p15:clr>
        </p15:guide>
        <p15:guide id="8" orient="horz" pos="84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AF17285-2E23-475B-A36A-D09F02A0D5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306" r="12306"/>
          <a:stretch/>
        </p:blipFill>
        <p:spPr>
          <a:xfrm>
            <a:off x="4015637" y="0"/>
            <a:ext cx="8176363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D7D243-9EDD-46F4-8238-81860144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87" y="2599971"/>
            <a:ext cx="4572000" cy="1408442"/>
          </a:xfrm>
        </p:spPr>
        <p:txBody>
          <a:bodyPr/>
          <a:lstStyle/>
          <a:p>
            <a:r>
              <a:rPr lang="en-GB"/>
              <a:t>BridgeLink</a:t>
            </a:r>
            <a:br>
              <a:rPr lang="en-GB"/>
            </a:br>
            <a:r>
              <a:rPr lang="en-GB"/>
              <a:t>Support workflow</a:t>
            </a:r>
            <a:endParaRPr lang="en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9775BB-AD03-46C9-A1BA-05006082C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472" y="4222229"/>
            <a:ext cx="3965575" cy="913174"/>
          </a:xfrm>
        </p:spPr>
        <p:txBody>
          <a:bodyPr>
            <a:normAutofit/>
          </a:bodyPr>
          <a:lstStyle/>
          <a:p>
            <a:endParaRPr lang="en-DE"/>
          </a:p>
          <a:p>
            <a:endParaRPr lang="en-DE"/>
          </a:p>
          <a:p>
            <a:endParaRPr lang="en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1C36FF-70D3-4392-BBB6-49DF8FB150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124720" y="5512555"/>
            <a:ext cx="4885747" cy="989800"/>
          </a:xfrm>
        </p:spPr>
        <p:txBody>
          <a:bodyPr>
            <a:normAutofit/>
          </a:bodyPr>
          <a:lstStyle/>
          <a:p>
            <a:r>
              <a:rPr lang="en-GB" sz="2000">
                <a:cs typeface="Calibri"/>
              </a:rPr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284013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17DA8A-4110-4F42-9301-880908ED06D3}"/>
              </a:ext>
            </a:extLst>
          </p:cNvPr>
          <p:cNvSpPr/>
          <p:nvPr/>
        </p:nvSpPr>
        <p:spPr>
          <a:xfrm>
            <a:off x="5758026" y="5006236"/>
            <a:ext cx="6377126" cy="177823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80176BD9-46C6-4DBD-9741-22458B505FAA}"/>
              </a:ext>
            </a:extLst>
          </p:cNvPr>
          <p:cNvGrpSpPr/>
          <p:nvPr/>
        </p:nvGrpSpPr>
        <p:grpSpPr>
          <a:xfrm>
            <a:off x="7929822" y="6216254"/>
            <a:ext cx="2155286" cy="461665"/>
            <a:chOff x="10036714" y="5894636"/>
            <a:chExt cx="2155286" cy="461665"/>
          </a:xfrm>
        </p:grpSpPr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F167733-4407-484B-96AD-C9CDC17E0CD1}"/>
                </a:ext>
              </a:extLst>
            </p:cNvPr>
            <p:cNvSpPr txBox="1"/>
            <p:nvPr/>
          </p:nvSpPr>
          <p:spPr>
            <a:xfrm>
              <a:off x="10212000" y="5894636"/>
              <a:ext cx="198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Analysis and troubleshooting to resolve DATA problems implying configuration changes or software updates.</a:t>
              </a:r>
            </a:p>
          </p:txBody>
        </p:sp>
        <p:sp>
          <p:nvSpPr>
            <p:cNvPr id="264" name="Diamond 263">
              <a:extLst>
                <a:ext uri="{FF2B5EF4-FFF2-40B4-BE49-F238E27FC236}">
                  <a16:creationId xmlns:a16="http://schemas.microsoft.com/office/drawing/2014/main" id="{ACBC7853-44AB-45FC-B46A-9F2497EDFA3B}"/>
                </a:ext>
              </a:extLst>
            </p:cNvPr>
            <p:cNvSpPr/>
            <p:nvPr/>
          </p:nvSpPr>
          <p:spPr>
            <a:xfrm>
              <a:off x="10036714" y="5894636"/>
              <a:ext cx="220189" cy="215444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21DD40-8EDC-4B7F-AB25-8EAB94CE6021}"/>
              </a:ext>
            </a:extLst>
          </p:cNvPr>
          <p:cNvGrpSpPr/>
          <p:nvPr/>
        </p:nvGrpSpPr>
        <p:grpSpPr>
          <a:xfrm>
            <a:off x="6583921" y="1467212"/>
            <a:ext cx="1584000" cy="1970354"/>
            <a:chOff x="6380491" y="1494949"/>
            <a:chExt cx="1584000" cy="231549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D39A3D1-5CB1-4ED1-A548-DA3227B88C30}"/>
                </a:ext>
              </a:extLst>
            </p:cNvPr>
            <p:cNvSpPr/>
            <p:nvPr/>
          </p:nvSpPr>
          <p:spPr>
            <a:xfrm>
              <a:off x="6380491" y="2046795"/>
              <a:ext cx="1584000" cy="17636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2C2464B-2C49-4676-BAC9-7B770AE98920}"/>
                </a:ext>
              </a:extLst>
            </p:cNvPr>
            <p:cNvSpPr/>
            <p:nvPr/>
          </p:nvSpPr>
          <p:spPr>
            <a:xfrm>
              <a:off x="6380491" y="1684164"/>
              <a:ext cx="1584000" cy="36000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Technical Support (CCTS)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3492803-0BA0-47EA-91DB-B226AA8AE10F}"/>
                </a:ext>
              </a:extLst>
            </p:cNvPr>
            <p:cNvSpPr/>
            <p:nvPr/>
          </p:nvSpPr>
          <p:spPr>
            <a:xfrm>
              <a:off x="6380491" y="1494949"/>
              <a:ext cx="1584000" cy="2307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20A000-DD1F-4BC5-A747-3BE231EDA013}"/>
              </a:ext>
            </a:extLst>
          </p:cNvPr>
          <p:cNvGrpSpPr/>
          <p:nvPr/>
        </p:nvGrpSpPr>
        <p:grpSpPr>
          <a:xfrm>
            <a:off x="8357843" y="1463985"/>
            <a:ext cx="1584000" cy="1974148"/>
            <a:chOff x="8347587" y="1506074"/>
            <a:chExt cx="1584000" cy="232167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5AE7513-7B93-4C6B-B90D-7342D4A81DE5}"/>
                </a:ext>
              </a:extLst>
            </p:cNvPr>
            <p:cNvSpPr/>
            <p:nvPr/>
          </p:nvSpPr>
          <p:spPr>
            <a:xfrm>
              <a:off x="8347587" y="2046794"/>
              <a:ext cx="1584000" cy="178095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04C24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68CBFAB-C09D-4CEE-A081-A44AE8017195}"/>
                </a:ext>
              </a:extLst>
            </p:cNvPr>
            <p:cNvSpPr/>
            <p:nvPr/>
          </p:nvSpPr>
          <p:spPr>
            <a:xfrm>
              <a:off x="8347587" y="1750330"/>
              <a:ext cx="1584000" cy="359999"/>
            </a:xfrm>
            <a:prstGeom prst="rect">
              <a:avLst/>
            </a:prstGeom>
            <a:solidFill>
              <a:srgbClr val="F04C24"/>
            </a:solidFill>
            <a:ln>
              <a:solidFill>
                <a:srgbClr val="F04C2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BridgeLink</a:t>
              </a:r>
            </a:p>
            <a:p>
              <a:pPr algn="ctr"/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Technical Support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FB6EE57-15FE-4137-BC35-977F396F37C6}"/>
                </a:ext>
              </a:extLst>
            </p:cNvPr>
            <p:cNvSpPr/>
            <p:nvPr/>
          </p:nvSpPr>
          <p:spPr>
            <a:xfrm>
              <a:off x="8347587" y="1506074"/>
              <a:ext cx="1584000" cy="2309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04C2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F98AC-5A2E-4D16-968E-454002CD3620}"/>
              </a:ext>
            </a:extLst>
          </p:cNvPr>
          <p:cNvGrpSpPr/>
          <p:nvPr/>
        </p:nvGrpSpPr>
        <p:grpSpPr>
          <a:xfrm>
            <a:off x="10109238" y="1465513"/>
            <a:ext cx="1584000" cy="1972053"/>
            <a:chOff x="10283741" y="1507603"/>
            <a:chExt cx="1584000" cy="231944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FF391D4-0732-4BD6-96FC-CA9074E69B0A}"/>
                </a:ext>
              </a:extLst>
            </p:cNvPr>
            <p:cNvSpPr/>
            <p:nvPr/>
          </p:nvSpPr>
          <p:spPr>
            <a:xfrm>
              <a:off x="10283741" y="2046796"/>
              <a:ext cx="1584000" cy="17802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04C2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9B9AC7BD-43D0-4FAC-B89A-B2991E4FA25A}"/>
                </a:ext>
              </a:extLst>
            </p:cNvPr>
            <p:cNvSpPr/>
            <p:nvPr/>
          </p:nvSpPr>
          <p:spPr>
            <a:xfrm>
              <a:off x="10283741" y="1749455"/>
              <a:ext cx="1584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BridgeLink Development Support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79885DA-A60E-4CD9-A319-934A99D41B71}"/>
                </a:ext>
              </a:extLst>
            </p:cNvPr>
            <p:cNvSpPr/>
            <p:nvPr/>
          </p:nvSpPr>
          <p:spPr>
            <a:xfrm>
              <a:off x="10283741" y="1507603"/>
              <a:ext cx="1584000" cy="2309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04C2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4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EFC52-9B84-401F-A796-9CB77BCE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375" y="649910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7797C9-35EA-4C78-AC2F-B53DAC61FA8F}"/>
              </a:ext>
            </a:extLst>
          </p:cNvPr>
          <p:cNvSpPr/>
          <p:nvPr/>
        </p:nvSpPr>
        <p:spPr>
          <a:xfrm>
            <a:off x="8367935" y="4505668"/>
            <a:ext cx="1584000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Logistics (RMA)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912103-4379-46F9-A4E2-7AA0AB04C017}"/>
              </a:ext>
            </a:extLst>
          </p:cNvPr>
          <p:cNvSpPr txBox="1"/>
          <p:nvPr/>
        </p:nvSpPr>
        <p:spPr>
          <a:xfrm>
            <a:off x="8629841" y="4690977"/>
            <a:ext cx="1224373" cy="21544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IT/System Support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4D879C7-22F9-4627-8321-92229BB7F1D8}"/>
              </a:ext>
            </a:extLst>
          </p:cNvPr>
          <p:cNvSpPr/>
          <p:nvPr/>
        </p:nvSpPr>
        <p:spPr>
          <a:xfrm>
            <a:off x="3859980" y="4987813"/>
            <a:ext cx="1584000" cy="360000"/>
          </a:xfrm>
          <a:prstGeom prst="rect">
            <a:avLst/>
          </a:prstGeom>
          <a:solidFill>
            <a:srgbClr val="F04C24"/>
          </a:solidFill>
          <a:ln>
            <a:solidFill>
              <a:srgbClr val="F04C2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BridgeLink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Project Team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6338B2-6262-4179-BF1B-80AABCA8342E}"/>
              </a:ext>
            </a:extLst>
          </p:cNvPr>
          <p:cNvGrpSpPr/>
          <p:nvPr/>
        </p:nvGrpSpPr>
        <p:grpSpPr>
          <a:xfrm>
            <a:off x="1198238" y="5286654"/>
            <a:ext cx="1126846" cy="1256638"/>
            <a:chOff x="1357467" y="5107854"/>
            <a:chExt cx="1126846" cy="1256638"/>
          </a:xfrm>
        </p:grpSpPr>
        <p:pic>
          <p:nvPicPr>
            <p:cNvPr id="191" name="Graphic 190" descr="Meeting outline">
              <a:extLst>
                <a:ext uri="{FF2B5EF4-FFF2-40B4-BE49-F238E27FC236}">
                  <a16:creationId xmlns:a16="http://schemas.microsoft.com/office/drawing/2014/main" id="{D38ECE2F-3FFE-42C2-A529-944C6C50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0890" y="5107854"/>
              <a:ext cx="900000" cy="900000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E993FDF-4BEE-4C94-9CA2-43F57CC9E7CF}"/>
                </a:ext>
              </a:extLst>
            </p:cNvPr>
            <p:cNvSpPr txBox="1"/>
            <p:nvPr/>
          </p:nvSpPr>
          <p:spPr>
            <a:xfrm>
              <a:off x="1357467" y="5933605"/>
              <a:ext cx="1126846" cy="430887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</a:t>
              </a:r>
              <a:endParaRPr lang="en-US" sz="11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100" b="1">
                  <a:solidFill>
                    <a:srgbClr val="00206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Team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C4868DB-5848-4D53-B29F-B34ACFEAE7D6}"/>
              </a:ext>
            </a:extLst>
          </p:cNvPr>
          <p:cNvGrpSpPr/>
          <p:nvPr/>
        </p:nvGrpSpPr>
        <p:grpSpPr>
          <a:xfrm>
            <a:off x="5894599" y="5094099"/>
            <a:ext cx="2142026" cy="684000"/>
            <a:chOff x="6013593" y="5284240"/>
            <a:chExt cx="2142026" cy="684000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3A0844C-45F4-4EBF-98A1-7579BEDA3115}"/>
                </a:ext>
              </a:extLst>
            </p:cNvPr>
            <p:cNvSpPr txBox="1"/>
            <p:nvPr/>
          </p:nvSpPr>
          <p:spPr>
            <a:xfrm>
              <a:off x="6175619" y="5284240"/>
              <a:ext cx="1980000" cy="684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Procedure and process to resolve EDGE operational problems (BridgeLink equipment reachability and malfunction, vessel systems reachability, good data ingestion, …).</a:t>
              </a:r>
            </a:p>
          </p:txBody>
        </p:sp>
        <p:sp>
          <p:nvSpPr>
            <p:cNvPr id="194" name="Diamond 193">
              <a:extLst>
                <a:ext uri="{FF2B5EF4-FFF2-40B4-BE49-F238E27FC236}">
                  <a16:creationId xmlns:a16="http://schemas.microsoft.com/office/drawing/2014/main" id="{11CDC1F4-3B26-48CD-9138-5E9F7FF0B553}"/>
                </a:ext>
              </a:extLst>
            </p:cNvPr>
            <p:cNvSpPr/>
            <p:nvPr/>
          </p:nvSpPr>
          <p:spPr>
            <a:xfrm>
              <a:off x="6013593" y="5284240"/>
              <a:ext cx="220189" cy="215444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04C2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11AF62C-D8DF-48D5-9BB0-7C51813895E3}"/>
              </a:ext>
            </a:extLst>
          </p:cNvPr>
          <p:cNvGrpSpPr/>
          <p:nvPr/>
        </p:nvGrpSpPr>
        <p:grpSpPr>
          <a:xfrm>
            <a:off x="7937966" y="5094099"/>
            <a:ext cx="2147142" cy="540000"/>
            <a:chOff x="8322358" y="5284240"/>
            <a:chExt cx="2147142" cy="540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0657893-C12E-41A9-A6A7-39430F46633B}"/>
                </a:ext>
              </a:extLst>
            </p:cNvPr>
            <p:cNvSpPr txBox="1"/>
            <p:nvPr/>
          </p:nvSpPr>
          <p:spPr>
            <a:xfrm>
              <a:off x="8489500" y="5284240"/>
              <a:ext cx="1980000" cy="54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Analysis and troubleshooting to resolve EDGE operational problems implying configuration changes or software updates.</a:t>
              </a:r>
            </a:p>
          </p:txBody>
        </p:sp>
        <p:sp>
          <p:nvSpPr>
            <p:cNvPr id="196" name="Diamond 195">
              <a:extLst>
                <a:ext uri="{FF2B5EF4-FFF2-40B4-BE49-F238E27FC236}">
                  <a16:creationId xmlns:a16="http://schemas.microsoft.com/office/drawing/2014/main" id="{1093A512-8514-4A0E-87F4-857AC85D4C45}"/>
                </a:ext>
              </a:extLst>
            </p:cNvPr>
            <p:cNvSpPr/>
            <p:nvPr/>
          </p:nvSpPr>
          <p:spPr>
            <a:xfrm>
              <a:off x="8322358" y="5284240"/>
              <a:ext cx="220189" cy="215444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04C2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B3AC13CF-B915-4E53-8968-0EAE76D3D572}"/>
              </a:ext>
            </a:extLst>
          </p:cNvPr>
          <p:cNvGrpSpPr/>
          <p:nvPr/>
        </p:nvGrpSpPr>
        <p:grpSpPr>
          <a:xfrm>
            <a:off x="9986449" y="5094099"/>
            <a:ext cx="2148703" cy="540000"/>
            <a:chOff x="10043297" y="5284240"/>
            <a:chExt cx="2148703" cy="540000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2E70CE9-DCA0-4036-B908-398FCAC3F116}"/>
                </a:ext>
              </a:extLst>
            </p:cNvPr>
            <p:cNvSpPr txBox="1"/>
            <p:nvPr/>
          </p:nvSpPr>
          <p:spPr>
            <a:xfrm>
              <a:off x="10212000" y="5284240"/>
              <a:ext cx="1980000" cy="54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Advanced analysis and troubleshooting to resolve EDGE operational problems implying bug fixes/workaround or software development.</a:t>
              </a:r>
            </a:p>
          </p:txBody>
        </p:sp>
        <p:sp>
          <p:nvSpPr>
            <p:cNvPr id="198" name="Diamond 197">
              <a:extLst>
                <a:ext uri="{FF2B5EF4-FFF2-40B4-BE49-F238E27FC236}">
                  <a16:creationId xmlns:a16="http://schemas.microsoft.com/office/drawing/2014/main" id="{6F23F681-A49B-4ED3-9E41-BB604D27BC78}"/>
                </a:ext>
              </a:extLst>
            </p:cNvPr>
            <p:cNvSpPr/>
            <p:nvPr/>
          </p:nvSpPr>
          <p:spPr>
            <a:xfrm>
              <a:off x="10043297" y="5284240"/>
              <a:ext cx="220189" cy="215444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F04C2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1" name="Graphic 100" descr="Building with solid fill">
            <a:extLst>
              <a:ext uri="{FF2B5EF4-FFF2-40B4-BE49-F238E27FC236}">
                <a16:creationId xmlns:a16="http://schemas.microsoft.com/office/drawing/2014/main" id="{CC1FD3AA-29B2-4E20-8F33-430F459D7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540" y="1236603"/>
            <a:ext cx="900000" cy="9000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495C98D-0A6E-467E-B910-0788DC3A2482}"/>
              </a:ext>
            </a:extLst>
          </p:cNvPr>
          <p:cNvSpPr txBox="1"/>
          <p:nvPr/>
        </p:nvSpPr>
        <p:spPr>
          <a:xfrm>
            <a:off x="1067540" y="2127918"/>
            <a:ext cx="1440000" cy="430887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100" b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Fleet Operation Center</a:t>
            </a:r>
          </a:p>
        </p:txBody>
      </p:sp>
      <p:pic>
        <p:nvPicPr>
          <p:cNvPr id="108" name="Graphic 107" descr="Factory with solid fill">
            <a:extLst>
              <a:ext uri="{FF2B5EF4-FFF2-40B4-BE49-F238E27FC236}">
                <a16:creationId xmlns:a16="http://schemas.microsoft.com/office/drawing/2014/main" id="{1FA90D10-185E-4EE2-8B7D-295780E62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97" y="1236603"/>
            <a:ext cx="900000" cy="900000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F872841-B8D5-4F03-B425-3602D1A37340}"/>
              </a:ext>
            </a:extLst>
          </p:cNvPr>
          <p:cNvCxnSpPr>
            <a:cxnSpLocks/>
          </p:cNvCxnSpPr>
          <p:nvPr/>
        </p:nvCxnSpPr>
        <p:spPr>
          <a:xfrm>
            <a:off x="822579" y="1693646"/>
            <a:ext cx="745810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242D13F-1F1C-4CDC-9A48-DA013627414E}"/>
              </a:ext>
            </a:extLst>
          </p:cNvPr>
          <p:cNvSpPr txBox="1"/>
          <p:nvPr/>
        </p:nvSpPr>
        <p:spPr>
          <a:xfrm>
            <a:off x="78597" y="2043279"/>
            <a:ext cx="900000" cy="60016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Suppliers &amp; Vendors</a:t>
            </a:r>
            <a:endParaRPr lang="en-US" sz="110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Arrow: Striped Right 208">
            <a:extLst>
              <a:ext uri="{FF2B5EF4-FFF2-40B4-BE49-F238E27FC236}">
                <a16:creationId xmlns:a16="http://schemas.microsoft.com/office/drawing/2014/main" id="{73B8600C-22D0-4DAD-86B1-CBA82EBC6DB9}"/>
              </a:ext>
            </a:extLst>
          </p:cNvPr>
          <p:cNvSpPr/>
          <p:nvPr/>
        </p:nvSpPr>
        <p:spPr>
          <a:xfrm>
            <a:off x="2428181" y="975056"/>
            <a:ext cx="1440000" cy="1800000"/>
          </a:xfrm>
          <a:prstGeom prst="stripedRightArrow">
            <a:avLst>
              <a:gd name="adj1" fmla="val 10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0" name="Arrow: Striped Right 209">
            <a:extLst>
              <a:ext uri="{FF2B5EF4-FFF2-40B4-BE49-F238E27FC236}">
                <a16:creationId xmlns:a16="http://schemas.microsoft.com/office/drawing/2014/main" id="{3FFF43FC-D3DF-4ABB-B69C-0B68D30CC097}"/>
              </a:ext>
            </a:extLst>
          </p:cNvPr>
          <p:cNvSpPr/>
          <p:nvPr/>
        </p:nvSpPr>
        <p:spPr>
          <a:xfrm>
            <a:off x="2402302" y="5014973"/>
            <a:ext cx="1440000" cy="1800000"/>
          </a:xfrm>
          <a:prstGeom prst="stripedRightArrow">
            <a:avLst>
              <a:gd name="adj1" fmla="val 100000"/>
              <a:gd name="adj2" fmla="val 50000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Arrow: Bent 220">
            <a:extLst>
              <a:ext uri="{FF2B5EF4-FFF2-40B4-BE49-F238E27FC236}">
                <a16:creationId xmlns:a16="http://schemas.microsoft.com/office/drawing/2014/main" id="{D726D675-18EE-4546-BD14-7A48E68ED009}"/>
              </a:ext>
            </a:extLst>
          </p:cNvPr>
          <p:cNvSpPr/>
          <p:nvPr/>
        </p:nvSpPr>
        <p:spPr>
          <a:xfrm rot="16200000" flipV="1">
            <a:off x="10266981" y="3112426"/>
            <a:ext cx="822640" cy="1472917"/>
          </a:xfrm>
          <a:prstGeom prst="bentArrow">
            <a:avLst>
              <a:gd name="adj1" fmla="val 10180"/>
              <a:gd name="adj2" fmla="val 19318"/>
              <a:gd name="adj3" fmla="val 11492"/>
              <a:gd name="adj4" fmla="val 4304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8BCB932-7F70-4B12-83AC-98FAD76F4B89}"/>
              </a:ext>
            </a:extLst>
          </p:cNvPr>
          <p:cNvSpPr/>
          <p:nvPr/>
        </p:nvSpPr>
        <p:spPr>
          <a:xfrm>
            <a:off x="8357843" y="4035368"/>
            <a:ext cx="1584000" cy="36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Center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14FE1F-7419-4235-9527-1E7C6A981CB4}"/>
              </a:ext>
            </a:extLst>
          </p:cNvPr>
          <p:cNvGrpSpPr/>
          <p:nvPr/>
        </p:nvGrpSpPr>
        <p:grpSpPr>
          <a:xfrm>
            <a:off x="3885857" y="82415"/>
            <a:ext cx="2520001" cy="3355150"/>
            <a:chOff x="4664804" y="1623723"/>
            <a:chExt cx="1584001" cy="26892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9C49E0-E172-4139-B95C-F365B6085407}"/>
                </a:ext>
              </a:extLst>
            </p:cNvPr>
            <p:cNvSpPr/>
            <p:nvPr/>
          </p:nvSpPr>
          <p:spPr>
            <a:xfrm>
              <a:off x="4664805" y="1623723"/>
              <a:ext cx="1584000" cy="2689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D038F3A8-BFDF-4571-96B1-83AFFC5481C9}"/>
                </a:ext>
              </a:extLst>
            </p:cNvPr>
            <p:cNvSpPr/>
            <p:nvPr/>
          </p:nvSpPr>
          <p:spPr>
            <a:xfrm>
              <a:off x="4664804" y="1764295"/>
              <a:ext cx="1584000" cy="21516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RCS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50213901-7821-4B7E-ADD7-F556D77177C8}"/>
                </a:ext>
              </a:extLst>
            </p:cNvPr>
            <p:cNvSpPr/>
            <p:nvPr/>
          </p:nvSpPr>
          <p:spPr>
            <a:xfrm>
              <a:off x="4664804" y="1626086"/>
              <a:ext cx="1584000" cy="1334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1</a:t>
              </a:r>
            </a:p>
          </p:txBody>
        </p:sp>
      </p:grp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91466F2-A384-43D5-B5BE-E11AAEC69A39}"/>
              </a:ext>
            </a:extLst>
          </p:cNvPr>
          <p:cNvSpPr/>
          <p:nvPr/>
        </p:nvSpPr>
        <p:spPr>
          <a:xfrm>
            <a:off x="3859980" y="5351523"/>
            <a:ext cx="1584000" cy="1440000"/>
          </a:xfrm>
          <a:prstGeom prst="rect">
            <a:avLst/>
          </a:prstGeom>
          <a:solidFill>
            <a:schemeClr val="bg1"/>
          </a:solidFill>
          <a:ln>
            <a:solidFill>
              <a:srgbClr val="F04C2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Deployment/activation, Specific software development,</a:t>
            </a:r>
          </a:p>
          <a:p>
            <a:pPr algn="ctr"/>
            <a:r>
              <a:rPr lang="en-US" sz="11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</a:t>
            </a:r>
            <a:r>
              <a:rPr lang="en-US" sz="110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customisation</a:t>
            </a:r>
            <a:r>
              <a:rPr lang="en-US" sz="11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pPr algn="ctr"/>
            <a:r>
              <a:rPr lang="en-US" sz="11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Request,</a:t>
            </a:r>
          </a:p>
          <a:p>
            <a:pPr algn="ctr"/>
            <a:r>
              <a:rPr lang="en-US" sz="11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 Management,…</a:t>
            </a:r>
            <a:endParaRPr lang="en-US" sz="1100">
              <a:solidFill>
                <a:schemeClr val="accent2"/>
              </a:solidFill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F0F7519D-8691-494B-AA73-F680F3E02370}"/>
              </a:ext>
            </a:extLst>
          </p:cNvPr>
          <p:cNvGrpSpPr/>
          <p:nvPr/>
        </p:nvGrpSpPr>
        <p:grpSpPr>
          <a:xfrm>
            <a:off x="7937966" y="5655176"/>
            <a:ext cx="2147142" cy="432000"/>
            <a:chOff x="8329452" y="5894636"/>
            <a:chExt cx="2147142" cy="432000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40460228-9720-413C-9AAB-E9D80D9DA966}"/>
                </a:ext>
              </a:extLst>
            </p:cNvPr>
            <p:cNvSpPr txBox="1"/>
            <p:nvPr/>
          </p:nvSpPr>
          <p:spPr>
            <a:xfrm>
              <a:off x="8496594" y="5894636"/>
              <a:ext cx="1980000" cy="432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Analysis and troubleshooting to resolve PORTAL problems implying configuration changes or software updates.</a:t>
              </a:r>
            </a:p>
          </p:txBody>
        </p:sp>
        <p:sp>
          <p:nvSpPr>
            <p:cNvPr id="252" name="Diamond 251">
              <a:extLst>
                <a:ext uri="{FF2B5EF4-FFF2-40B4-BE49-F238E27FC236}">
                  <a16:creationId xmlns:a16="http://schemas.microsoft.com/office/drawing/2014/main" id="{133233BC-5CAA-462B-805D-4EE620CFF1C6}"/>
                </a:ext>
              </a:extLst>
            </p:cNvPr>
            <p:cNvSpPr/>
            <p:nvPr/>
          </p:nvSpPr>
          <p:spPr>
            <a:xfrm>
              <a:off x="8329452" y="5894636"/>
              <a:ext cx="220189" cy="215444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392242D-50AC-4509-AC70-A2A1D64BF729}"/>
              </a:ext>
            </a:extLst>
          </p:cNvPr>
          <p:cNvGrpSpPr/>
          <p:nvPr/>
        </p:nvGrpSpPr>
        <p:grpSpPr>
          <a:xfrm>
            <a:off x="3885857" y="2415211"/>
            <a:ext cx="7146534" cy="288000"/>
            <a:chOff x="4019207" y="2379307"/>
            <a:chExt cx="7146534" cy="288000"/>
          </a:xfrm>
        </p:grpSpPr>
        <p:sp>
          <p:nvSpPr>
            <p:cNvPr id="135" name="Arrow: Right 134">
              <a:extLst>
                <a:ext uri="{FF2B5EF4-FFF2-40B4-BE49-F238E27FC236}">
                  <a16:creationId xmlns:a16="http://schemas.microsoft.com/office/drawing/2014/main" id="{CA790B70-1436-4A09-9BC1-8B3B7CD9B13F}"/>
                </a:ext>
              </a:extLst>
            </p:cNvPr>
            <p:cNvSpPr/>
            <p:nvPr/>
          </p:nvSpPr>
          <p:spPr>
            <a:xfrm>
              <a:off x="9292251" y="2379307"/>
              <a:ext cx="1693489" cy="288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r>
                <a:rPr lang="en-US" sz="800">
                  <a:solidFill>
                    <a:schemeClr val="tx1"/>
                  </a:solidFill>
                </a:rPr>
                <a:t>PORTAL bugs</a:t>
              </a:r>
            </a:p>
          </p:txBody>
        </p:sp>
        <p:sp>
          <p:nvSpPr>
            <p:cNvPr id="188" name="Diamond 187">
              <a:extLst>
                <a:ext uri="{FF2B5EF4-FFF2-40B4-BE49-F238E27FC236}">
                  <a16:creationId xmlns:a16="http://schemas.microsoft.com/office/drawing/2014/main" id="{AE7C9CEE-B5E0-45A7-B2B7-1AEF417F3C16}"/>
                </a:ext>
              </a:extLst>
            </p:cNvPr>
            <p:cNvSpPr/>
            <p:nvPr/>
          </p:nvSpPr>
          <p:spPr>
            <a:xfrm>
              <a:off x="9199190" y="2430356"/>
              <a:ext cx="180000" cy="180000"/>
            </a:xfrm>
            <a:prstGeom prst="diamond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Diamond 201">
              <a:extLst>
                <a:ext uri="{FF2B5EF4-FFF2-40B4-BE49-F238E27FC236}">
                  <a16:creationId xmlns:a16="http://schemas.microsoft.com/office/drawing/2014/main" id="{2993370F-B58F-4B5B-97A0-A04C8FE2F14A}"/>
                </a:ext>
              </a:extLst>
            </p:cNvPr>
            <p:cNvSpPr/>
            <p:nvPr/>
          </p:nvSpPr>
          <p:spPr>
            <a:xfrm>
              <a:off x="10985741" y="2430356"/>
              <a:ext cx="180000" cy="180000"/>
            </a:xfrm>
            <a:prstGeom prst="diamond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Arrow: Right 247">
              <a:extLst>
                <a:ext uri="{FF2B5EF4-FFF2-40B4-BE49-F238E27FC236}">
                  <a16:creationId xmlns:a16="http://schemas.microsoft.com/office/drawing/2014/main" id="{325EB002-8E5B-437A-BB12-7462415A6EB6}"/>
                </a:ext>
              </a:extLst>
            </p:cNvPr>
            <p:cNvSpPr/>
            <p:nvPr/>
          </p:nvSpPr>
          <p:spPr>
            <a:xfrm>
              <a:off x="6309708" y="2432449"/>
              <a:ext cx="1611835" cy="159907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endParaRPr lang="en-US" sz="800">
                <a:solidFill>
                  <a:schemeClr val="tx1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6404EDE-0255-48FF-A431-E7FD6B682CDC}"/>
                </a:ext>
              </a:extLst>
            </p:cNvPr>
            <p:cNvGrpSpPr/>
            <p:nvPr/>
          </p:nvGrpSpPr>
          <p:grpSpPr>
            <a:xfrm>
              <a:off x="4019207" y="2412634"/>
              <a:ext cx="2344462" cy="215444"/>
              <a:chOff x="4019207" y="2438465"/>
              <a:chExt cx="2344462" cy="215444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81C5E26A-B144-4AE1-BA48-ECA257189120}"/>
                  </a:ext>
                </a:extLst>
              </p:cNvPr>
              <p:cNvSpPr txBox="1"/>
              <p:nvPr/>
            </p:nvSpPr>
            <p:spPr>
              <a:xfrm>
                <a:off x="4019207" y="2438465"/>
                <a:ext cx="864000" cy="215444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Portal problems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DBC30FC8-1F36-46AE-81BC-F4F18C3321FA}"/>
                  </a:ext>
                </a:extLst>
              </p:cNvPr>
              <p:cNvCxnSpPr>
                <a:cxnSpLocks/>
                <a:stCxn id="245" idx="3"/>
                <a:endCxn id="246" idx="1"/>
              </p:cNvCxnSpPr>
              <p:nvPr/>
            </p:nvCxnSpPr>
            <p:spPr>
              <a:xfrm>
                <a:off x="4883207" y="2546187"/>
                <a:ext cx="1372462" cy="0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Diamond 245">
                <a:extLst>
                  <a:ext uri="{FF2B5EF4-FFF2-40B4-BE49-F238E27FC236}">
                    <a16:creationId xmlns:a16="http://schemas.microsoft.com/office/drawing/2014/main" id="{E2CA49BC-A095-4958-B80A-E8F1994227CD}"/>
                  </a:ext>
                </a:extLst>
              </p:cNvPr>
              <p:cNvSpPr/>
              <p:nvPr/>
            </p:nvSpPr>
            <p:spPr>
              <a:xfrm>
                <a:off x="6255669" y="2492187"/>
                <a:ext cx="108000" cy="108000"/>
              </a:xfrm>
              <a:prstGeom prst="diamond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C1C33C6-9A88-4EEB-8F2B-D3A6EF4346EE}"/>
              </a:ext>
            </a:extLst>
          </p:cNvPr>
          <p:cNvGrpSpPr/>
          <p:nvPr/>
        </p:nvGrpSpPr>
        <p:grpSpPr>
          <a:xfrm>
            <a:off x="3877394" y="2226146"/>
            <a:ext cx="7146534" cy="288000"/>
            <a:chOff x="4019207" y="2568794"/>
            <a:chExt cx="7146534" cy="288000"/>
          </a:xfrm>
        </p:grpSpPr>
        <p:sp>
          <p:nvSpPr>
            <p:cNvPr id="120" name="Arrow: Right 119">
              <a:extLst>
                <a:ext uri="{FF2B5EF4-FFF2-40B4-BE49-F238E27FC236}">
                  <a16:creationId xmlns:a16="http://schemas.microsoft.com/office/drawing/2014/main" id="{1A0C9768-B6D2-45B1-BA31-C473AF7E2347}"/>
                </a:ext>
              </a:extLst>
            </p:cNvPr>
            <p:cNvSpPr/>
            <p:nvPr/>
          </p:nvSpPr>
          <p:spPr>
            <a:xfrm>
              <a:off x="9292251" y="2568794"/>
              <a:ext cx="1693490" cy="288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r>
                <a:rPr lang="en-US" sz="800">
                  <a:solidFill>
                    <a:schemeClr val="tx1"/>
                  </a:solidFill>
                </a:rPr>
                <a:t>FABRIC/GATEWAY bugs</a:t>
              </a:r>
            </a:p>
          </p:txBody>
        </p: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50A47C3E-F419-4875-B045-935E243C1762}"/>
                </a:ext>
              </a:extLst>
            </p:cNvPr>
            <p:cNvSpPr/>
            <p:nvPr/>
          </p:nvSpPr>
          <p:spPr>
            <a:xfrm>
              <a:off x="6309707" y="2644993"/>
              <a:ext cx="2889482" cy="144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57" name="Diamond 256">
              <a:extLst>
                <a:ext uri="{FF2B5EF4-FFF2-40B4-BE49-F238E27FC236}">
                  <a16:creationId xmlns:a16="http://schemas.microsoft.com/office/drawing/2014/main" id="{6DFC6028-F48A-46AD-A416-6C5F8CE9DDCF}"/>
                </a:ext>
              </a:extLst>
            </p:cNvPr>
            <p:cNvSpPr/>
            <p:nvPr/>
          </p:nvSpPr>
          <p:spPr>
            <a:xfrm>
              <a:off x="9199190" y="2626993"/>
              <a:ext cx="180000" cy="180000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8" name="Diamond 257">
              <a:extLst>
                <a:ext uri="{FF2B5EF4-FFF2-40B4-BE49-F238E27FC236}">
                  <a16:creationId xmlns:a16="http://schemas.microsoft.com/office/drawing/2014/main" id="{99A057B6-CCF6-4DA6-8687-5DF5A8BF262D}"/>
                </a:ext>
              </a:extLst>
            </p:cNvPr>
            <p:cNvSpPr/>
            <p:nvPr/>
          </p:nvSpPr>
          <p:spPr>
            <a:xfrm>
              <a:off x="10985741" y="2626993"/>
              <a:ext cx="180000" cy="180000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FA2E475-4979-44AF-8CEC-1C0DE422C7B8}"/>
                </a:ext>
              </a:extLst>
            </p:cNvPr>
            <p:cNvGrpSpPr/>
            <p:nvPr/>
          </p:nvGrpSpPr>
          <p:grpSpPr>
            <a:xfrm>
              <a:off x="4019207" y="2609271"/>
              <a:ext cx="2344462" cy="215444"/>
              <a:chOff x="4019207" y="2639013"/>
              <a:chExt cx="2344462" cy="215444"/>
            </a:xfrm>
          </p:grpSpPr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736D88C-D929-47CB-87BE-EE7B2B224896}"/>
                  </a:ext>
                </a:extLst>
              </p:cNvPr>
              <p:cNvSpPr txBox="1"/>
              <p:nvPr/>
            </p:nvSpPr>
            <p:spPr>
              <a:xfrm>
                <a:off x="4019207" y="2639013"/>
                <a:ext cx="2124000" cy="215444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Management problems </a:t>
                </a:r>
                <a:r>
                  <a:rPr lang="en-US" sz="6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(wrong data, format,…)</a:t>
                </a:r>
                <a:endPara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28BD820-170B-4B19-ACA8-B664ADC2FF43}"/>
                  </a:ext>
                </a:extLst>
              </p:cNvPr>
              <p:cNvCxnSpPr>
                <a:cxnSpLocks/>
                <a:stCxn id="237" idx="3"/>
                <a:endCxn id="231" idx="1"/>
              </p:cNvCxnSpPr>
              <p:nvPr/>
            </p:nvCxnSpPr>
            <p:spPr>
              <a:xfrm>
                <a:off x="6143207" y="2746735"/>
                <a:ext cx="112462" cy="0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Diamond 230">
                <a:extLst>
                  <a:ext uri="{FF2B5EF4-FFF2-40B4-BE49-F238E27FC236}">
                    <a16:creationId xmlns:a16="http://schemas.microsoft.com/office/drawing/2014/main" id="{72B07161-399C-4EFA-8504-0EB6FE91EE08}"/>
                  </a:ext>
                </a:extLst>
              </p:cNvPr>
              <p:cNvSpPr/>
              <p:nvPr/>
            </p:nvSpPr>
            <p:spPr>
              <a:xfrm>
                <a:off x="6255669" y="2692735"/>
                <a:ext cx="108000" cy="108000"/>
              </a:xfrm>
              <a:prstGeom prst="diamond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D7DFDD2-DDA6-4086-8404-4C1D3DECD297}"/>
              </a:ext>
            </a:extLst>
          </p:cNvPr>
          <p:cNvGrpSpPr/>
          <p:nvPr/>
        </p:nvGrpSpPr>
        <p:grpSpPr>
          <a:xfrm>
            <a:off x="3885857" y="2042382"/>
            <a:ext cx="7146534" cy="288000"/>
            <a:chOff x="4019207" y="2192891"/>
            <a:chExt cx="7146534" cy="288000"/>
          </a:xfrm>
        </p:grpSpPr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25E4481A-B784-4459-B2DA-CDFC86D68EBB}"/>
                </a:ext>
              </a:extLst>
            </p:cNvPr>
            <p:cNvSpPr/>
            <p:nvPr/>
          </p:nvSpPr>
          <p:spPr>
            <a:xfrm>
              <a:off x="9275742" y="2192891"/>
              <a:ext cx="1710000" cy="288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r>
                <a:rPr lang="en-US" sz="800">
                  <a:solidFill>
                    <a:schemeClr val="tx1"/>
                  </a:solidFill>
                </a:rPr>
                <a:t>EDGE bugs</a:t>
              </a:r>
            </a:p>
          </p:txBody>
        </p:sp>
        <p:sp>
          <p:nvSpPr>
            <p:cNvPr id="186" name="Diamond 185">
              <a:extLst>
                <a:ext uri="{FF2B5EF4-FFF2-40B4-BE49-F238E27FC236}">
                  <a16:creationId xmlns:a16="http://schemas.microsoft.com/office/drawing/2014/main" id="{7F3AC6EA-672F-4A86-B388-90370985C4A6}"/>
                </a:ext>
              </a:extLst>
            </p:cNvPr>
            <p:cNvSpPr/>
            <p:nvPr/>
          </p:nvSpPr>
          <p:spPr>
            <a:xfrm>
              <a:off x="10985741" y="2242892"/>
              <a:ext cx="180000" cy="180000"/>
            </a:xfrm>
            <a:prstGeom prst="diamond">
              <a:avLst/>
            </a:prstGeom>
            <a:solidFill>
              <a:srgbClr val="F04C24"/>
            </a:solidFill>
            <a:ln>
              <a:solidFill>
                <a:srgbClr val="F04C24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Diamond 186">
              <a:extLst>
                <a:ext uri="{FF2B5EF4-FFF2-40B4-BE49-F238E27FC236}">
                  <a16:creationId xmlns:a16="http://schemas.microsoft.com/office/drawing/2014/main" id="{3AC194C0-1BBF-45A5-8FF3-4C13CDE7E745}"/>
                </a:ext>
              </a:extLst>
            </p:cNvPr>
            <p:cNvSpPr/>
            <p:nvPr/>
          </p:nvSpPr>
          <p:spPr>
            <a:xfrm>
              <a:off x="9199190" y="2242892"/>
              <a:ext cx="180000" cy="180000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9" name="Arrow: Right 248">
              <a:extLst>
                <a:ext uri="{FF2B5EF4-FFF2-40B4-BE49-F238E27FC236}">
                  <a16:creationId xmlns:a16="http://schemas.microsoft.com/office/drawing/2014/main" id="{ACC72505-8DC7-4F91-9928-3C2221D3C8B7}"/>
                </a:ext>
              </a:extLst>
            </p:cNvPr>
            <p:cNvSpPr/>
            <p:nvPr/>
          </p:nvSpPr>
          <p:spPr>
            <a:xfrm>
              <a:off x="6309707" y="2260892"/>
              <a:ext cx="1102930" cy="144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250" name="Arrow: Right 249">
              <a:extLst>
                <a:ext uri="{FF2B5EF4-FFF2-40B4-BE49-F238E27FC236}">
                  <a16:creationId xmlns:a16="http://schemas.microsoft.com/office/drawing/2014/main" id="{B016BA7D-F98C-467B-AC12-2997818493B3}"/>
                </a:ext>
              </a:extLst>
            </p:cNvPr>
            <p:cNvSpPr/>
            <p:nvPr/>
          </p:nvSpPr>
          <p:spPr>
            <a:xfrm>
              <a:off x="7505700" y="2260892"/>
              <a:ext cx="1693490" cy="144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>
                <a:lnSpc>
                  <a:spcPct val="125000"/>
                </a:lnSpc>
              </a:pPr>
              <a:endParaRPr lang="en-US" sz="80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A2B213A-1DBE-4877-BF41-881BCAF9231B}"/>
                </a:ext>
              </a:extLst>
            </p:cNvPr>
            <p:cNvGrpSpPr/>
            <p:nvPr/>
          </p:nvGrpSpPr>
          <p:grpSpPr>
            <a:xfrm>
              <a:off x="4019207" y="2225170"/>
              <a:ext cx="2344462" cy="215444"/>
              <a:chOff x="4019207" y="2256262"/>
              <a:chExt cx="2344462" cy="215444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1979418-CFFD-44EB-AECB-12C6471AB642}"/>
                  </a:ext>
                </a:extLst>
              </p:cNvPr>
              <p:cNvSpPr txBox="1"/>
              <p:nvPr/>
            </p:nvSpPr>
            <p:spPr>
              <a:xfrm>
                <a:off x="4019207" y="2256262"/>
                <a:ext cx="1908000" cy="215444"/>
              </a:xfrm>
              <a:prstGeom prst="rect">
                <a:avLst/>
              </a:prstGeom>
            </p:spPr>
            <p:txBody>
              <a:bodyPr vert="horz" wrap="square" rtlCol="0">
                <a:spAutoFit/>
              </a:bodyPr>
              <a:lstStyle/>
              <a:p>
                <a:r>
                  <a:rPr lang="en-US" sz="80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Unitary Connectivity/Collection problems</a:t>
                </a:r>
              </a:p>
            </p:txBody>
          </p:sp>
          <p:sp>
            <p:nvSpPr>
              <p:cNvPr id="238" name="Diamond 237">
                <a:extLst>
                  <a:ext uri="{FF2B5EF4-FFF2-40B4-BE49-F238E27FC236}">
                    <a16:creationId xmlns:a16="http://schemas.microsoft.com/office/drawing/2014/main" id="{96809B2B-153E-47FB-99E2-E3106AAE8F5E}"/>
                  </a:ext>
                </a:extLst>
              </p:cNvPr>
              <p:cNvSpPr/>
              <p:nvPr/>
            </p:nvSpPr>
            <p:spPr>
              <a:xfrm>
                <a:off x="6255669" y="2309984"/>
                <a:ext cx="108000" cy="108000"/>
              </a:xfrm>
              <a:prstGeom prst="diamond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5669E19A-516D-4D1C-A0A1-23E19D31A11C}"/>
                  </a:ext>
                </a:extLst>
              </p:cNvPr>
              <p:cNvCxnSpPr>
                <a:cxnSpLocks/>
                <a:stCxn id="119" idx="3"/>
                <a:endCxn id="238" idx="1"/>
              </p:cNvCxnSpPr>
              <p:nvPr/>
            </p:nvCxnSpPr>
            <p:spPr>
              <a:xfrm>
                <a:off x="5927207" y="2363984"/>
                <a:ext cx="328462" cy="0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Diamond 206">
              <a:extLst>
                <a:ext uri="{FF2B5EF4-FFF2-40B4-BE49-F238E27FC236}">
                  <a16:creationId xmlns:a16="http://schemas.microsoft.com/office/drawing/2014/main" id="{883F43EB-1712-4AEB-82BD-B7A9E2792621}"/>
                </a:ext>
              </a:extLst>
            </p:cNvPr>
            <p:cNvSpPr/>
            <p:nvPr/>
          </p:nvSpPr>
          <p:spPr>
            <a:xfrm>
              <a:off x="7412637" y="2242892"/>
              <a:ext cx="180000" cy="180000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A9A152AF-22ED-4B58-8569-C6DE93E90365}"/>
              </a:ext>
            </a:extLst>
          </p:cNvPr>
          <p:cNvGrpSpPr/>
          <p:nvPr/>
        </p:nvGrpSpPr>
        <p:grpSpPr>
          <a:xfrm>
            <a:off x="9996562" y="5655176"/>
            <a:ext cx="2138590" cy="540000"/>
            <a:chOff x="10051354" y="5876872"/>
            <a:chExt cx="2138590" cy="540000"/>
          </a:xfrm>
        </p:grpSpPr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B41D4AE-A63C-452C-B113-A22ABA4EBC32}"/>
                </a:ext>
              </a:extLst>
            </p:cNvPr>
            <p:cNvSpPr txBox="1"/>
            <p:nvPr/>
          </p:nvSpPr>
          <p:spPr>
            <a:xfrm>
              <a:off x="10209944" y="5876872"/>
              <a:ext cx="1980000" cy="5400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Advanced analysis and troubleshooting to resolve PORTAL problems implying bug fixes/workaround or software development.</a:t>
              </a:r>
            </a:p>
          </p:txBody>
        </p:sp>
        <p:sp>
          <p:nvSpPr>
            <p:cNvPr id="255" name="Diamond 254">
              <a:extLst>
                <a:ext uri="{FF2B5EF4-FFF2-40B4-BE49-F238E27FC236}">
                  <a16:creationId xmlns:a16="http://schemas.microsoft.com/office/drawing/2014/main" id="{F843B823-287C-482B-AF59-8484370CA48E}"/>
                </a:ext>
              </a:extLst>
            </p:cNvPr>
            <p:cNvSpPr/>
            <p:nvPr/>
          </p:nvSpPr>
          <p:spPr>
            <a:xfrm>
              <a:off x="10051354" y="5876872"/>
              <a:ext cx="220189" cy="215444"/>
            </a:xfrm>
            <a:prstGeom prst="diamond">
              <a:avLst/>
            </a:prstGeom>
            <a:solidFill>
              <a:srgbClr val="FFC00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2F54E5CA-33FE-4829-822C-FAB6C87F24DA}"/>
              </a:ext>
            </a:extLst>
          </p:cNvPr>
          <p:cNvGrpSpPr/>
          <p:nvPr/>
        </p:nvGrpSpPr>
        <p:grpSpPr>
          <a:xfrm>
            <a:off x="9992446" y="6216254"/>
            <a:ext cx="2142706" cy="584775"/>
            <a:chOff x="10049294" y="6329194"/>
            <a:chExt cx="2142706" cy="584775"/>
          </a:xfrm>
        </p:grpSpPr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FCB0DD6-965D-4B89-890E-018BA14F8BBB}"/>
                </a:ext>
              </a:extLst>
            </p:cNvPr>
            <p:cNvSpPr txBox="1"/>
            <p:nvPr/>
          </p:nvSpPr>
          <p:spPr>
            <a:xfrm>
              <a:off x="10212000" y="6329194"/>
              <a:ext cx="198000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latin typeface="Calibri" panose="020F0502020204030204" pitchFamily="34" charset="0"/>
                  <a:cs typeface="Calibri" panose="020F0502020204030204" pitchFamily="34" charset="0"/>
                </a:rPr>
                <a:t>Advanced analysis and troubleshooting to resolve DATA problems implying bug fixes/workaround or software development.</a:t>
              </a:r>
            </a:p>
          </p:txBody>
        </p:sp>
        <p:sp>
          <p:nvSpPr>
            <p:cNvPr id="266" name="Diamond 265">
              <a:extLst>
                <a:ext uri="{FF2B5EF4-FFF2-40B4-BE49-F238E27FC236}">
                  <a16:creationId xmlns:a16="http://schemas.microsoft.com/office/drawing/2014/main" id="{308D6976-591C-4A46-9B63-5B0131A3BA2D}"/>
                </a:ext>
              </a:extLst>
            </p:cNvPr>
            <p:cNvSpPr/>
            <p:nvPr/>
          </p:nvSpPr>
          <p:spPr>
            <a:xfrm>
              <a:off x="10049294" y="6329194"/>
              <a:ext cx="220189" cy="215444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A9D8287E-0A90-48EB-8C47-35535F5FF753}"/>
              </a:ext>
            </a:extLst>
          </p:cNvPr>
          <p:cNvCxnSpPr>
            <a:cxnSpLocks/>
            <a:stCxn id="206" idx="3"/>
            <a:endCxn id="235" idx="1"/>
          </p:cNvCxnSpPr>
          <p:nvPr/>
        </p:nvCxnSpPr>
        <p:spPr>
          <a:xfrm>
            <a:off x="5270168" y="725613"/>
            <a:ext cx="868462" cy="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9232EF8-858A-4274-A044-7D7F39AC5E82}"/>
              </a:ext>
            </a:extLst>
          </p:cNvPr>
          <p:cNvSpPr txBox="1"/>
          <p:nvPr/>
        </p:nvSpPr>
        <p:spPr>
          <a:xfrm>
            <a:off x="2265130" y="2739967"/>
            <a:ext cx="11952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/>
              <a:t>Service &amp; Incident support,</a:t>
            </a:r>
          </a:p>
          <a:p>
            <a:pPr algn="ctr"/>
            <a:r>
              <a:rPr lang="en-US" sz="1100"/>
              <a:t>Billing support,</a:t>
            </a:r>
          </a:p>
          <a:p>
            <a:pPr algn="ctr"/>
            <a:r>
              <a:rPr lang="en-US" sz="1100"/>
              <a:t>Logistics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11C46-D891-461F-803F-CFED621575D6}"/>
              </a:ext>
            </a:extLst>
          </p:cNvPr>
          <p:cNvSpPr txBox="1"/>
          <p:nvPr/>
        </p:nvSpPr>
        <p:spPr>
          <a:xfrm>
            <a:off x="2531021" y="1495465"/>
            <a:ext cx="1206340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800">
                <a:solidFill>
                  <a:schemeClr val="bg1"/>
                </a:solidFill>
              </a:rPr>
              <a:t>Support</a:t>
            </a:r>
          </a:p>
          <a:p>
            <a:pPr algn="ctr">
              <a:lnSpc>
                <a:spcPct val="125000"/>
              </a:lnSpc>
            </a:pPr>
            <a:r>
              <a:rPr lang="en-US" sz="1800">
                <a:solidFill>
                  <a:schemeClr val="bg1"/>
                </a:solidFill>
              </a:rPr>
              <a:t>Requests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7643C21-74B7-4137-8AAE-C596408AA2B8}"/>
              </a:ext>
            </a:extLst>
          </p:cNvPr>
          <p:cNvSpPr txBox="1"/>
          <p:nvPr/>
        </p:nvSpPr>
        <p:spPr>
          <a:xfrm>
            <a:off x="2515702" y="5535382"/>
            <a:ext cx="1206340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800">
                <a:solidFill>
                  <a:schemeClr val="bg1"/>
                </a:solidFill>
              </a:rPr>
              <a:t>Project</a:t>
            </a:r>
          </a:p>
          <a:p>
            <a:pPr algn="ctr">
              <a:lnSpc>
                <a:spcPct val="125000"/>
              </a:lnSpc>
            </a:pPr>
            <a:r>
              <a:rPr lang="en-US" sz="1800" err="1">
                <a:solidFill>
                  <a:schemeClr val="bg1"/>
                </a:solidFill>
              </a:rPr>
              <a:t>Managmt</a:t>
            </a:r>
            <a:r>
              <a:rPr lang="en-US" sz="180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4D7628-6089-477D-277F-BCA775A81DCC}"/>
              </a:ext>
            </a:extLst>
          </p:cNvPr>
          <p:cNvGrpSpPr/>
          <p:nvPr/>
        </p:nvGrpSpPr>
        <p:grpSpPr>
          <a:xfrm>
            <a:off x="6570554" y="80762"/>
            <a:ext cx="1587601" cy="798887"/>
            <a:chOff x="6380491" y="1937554"/>
            <a:chExt cx="1587601" cy="2197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7670ED-97CD-171C-787B-509A3217374A}"/>
                </a:ext>
              </a:extLst>
            </p:cNvPr>
            <p:cNvSpPr/>
            <p:nvPr/>
          </p:nvSpPr>
          <p:spPr>
            <a:xfrm>
              <a:off x="6380491" y="1937554"/>
              <a:ext cx="1584000" cy="21972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B4F89E-34A5-900B-13C4-72144A60B28D}"/>
                </a:ext>
              </a:extLst>
            </p:cNvPr>
            <p:cNvSpPr/>
            <p:nvPr/>
          </p:nvSpPr>
          <p:spPr>
            <a:xfrm>
              <a:off x="6384092" y="2408295"/>
              <a:ext cx="1584000" cy="76261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 Support (CCCS)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1BD68A-95A1-D0DC-77A9-129F72A0017D}"/>
                </a:ext>
              </a:extLst>
            </p:cNvPr>
            <p:cNvSpPr/>
            <p:nvPr/>
          </p:nvSpPr>
          <p:spPr>
            <a:xfrm>
              <a:off x="6384092" y="1937554"/>
              <a:ext cx="1584000" cy="44715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TIER 2</a:t>
              </a:r>
            </a:p>
          </p:txBody>
        </p:sp>
      </p:grpSp>
      <p:sp>
        <p:nvSpPr>
          <p:cNvPr id="10" name="Diamond 9">
            <a:extLst>
              <a:ext uri="{FF2B5EF4-FFF2-40B4-BE49-F238E27FC236}">
                <a16:creationId xmlns:a16="http://schemas.microsoft.com/office/drawing/2014/main" id="{9ECBD542-5F45-FAD1-43B9-F0A70E69A119}"/>
              </a:ext>
            </a:extLst>
          </p:cNvPr>
          <p:cNvSpPr/>
          <p:nvPr/>
        </p:nvSpPr>
        <p:spPr>
          <a:xfrm>
            <a:off x="7279287" y="640380"/>
            <a:ext cx="180000" cy="180000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17D551B-1AC1-0BA8-E58B-EE33ACB8576B}"/>
              </a:ext>
            </a:extLst>
          </p:cNvPr>
          <p:cNvSpPr/>
          <p:nvPr/>
        </p:nvSpPr>
        <p:spPr>
          <a:xfrm>
            <a:off x="6176319" y="661588"/>
            <a:ext cx="1102930" cy="144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>
              <a:lnSpc>
                <a:spcPct val="125000"/>
              </a:lnSpc>
            </a:pPr>
            <a:endParaRPr lang="en-US" sz="800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C1BBAB7-625C-4C54-B507-30085A3D42F3}"/>
              </a:ext>
            </a:extLst>
          </p:cNvPr>
          <p:cNvGrpSpPr/>
          <p:nvPr/>
        </p:nvGrpSpPr>
        <p:grpSpPr>
          <a:xfrm>
            <a:off x="3902168" y="617891"/>
            <a:ext cx="2344462" cy="215444"/>
            <a:chOff x="4019207" y="1825673"/>
            <a:chExt cx="2344462" cy="215444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1804C48C-8CCF-49E0-ACFC-09771E1A218C}"/>
                </a:ext>
              </a:extLst>
            </p:cNvPr>
            <p:cNvSpPr txBox="1"/>
            <p:nvPr/>
          </p:nvSpPr>
          <p:spPr>
            <a:xfrm>
              <a:off x="4019207" y="1825673"/>
              <a:ext cx="1368000" cy="215444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Management requests</a:t>
              </a:r>
            </a:p>
          </p:txBody>
        </p:sp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90C3CE1E-E6D6-4B36-B897-B6FEB7701030}"/>
                </a:ext>
              </a:extLst>
            </p:cNvPr>
            <p:cNvSpPr/>
            <p:nvPr/>
          </p:nvSpPr>
          <p:spPr>
            <a:xfrm>
              <a:off x="6255669" y="1879395"/>
              <a:ext cx="108000" cy="108000"/>
            </a:xfrm>
            <a:prstGeom prst="diamond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Arrow: Bent 22">
            <a:extLst>
              <a:ext uri="{FF2B5EF4-FFF2-40B4-BE49-F238E27FC236}">
                <a16:creationId xmlns:a16="http://schemas.microsoft.com/office/drawing/2014/main" id="{FC469F22-F471-04C2-4FB0-E43525DC7000}"/>
              </a:ext>
            </a:extLst>
          </p:cNvPr>
          <p:cNvSpPr/>
          <p:nvPr/>
        </p:nvSpPr>
        <p:spPr>
          <a:xfrm flipV="1">
            <a:off x="7363723" y="2991885"/>
            <a:ext cx="995585" cy="1873781"/>
          </a:xfrm>
          <a:prstGeom prst="bentArrow">
            <a:avLst>
              <a:gd name="adj1" fmla="val 8374"/>
              <a:gd name="adj2" fmla="val 15179"/>
              <a:gd name="adj3" fmla="val 12466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3D6C9651-EB3A-2A06-3CC4-3E60E36FA94B}"/>
              </a:ext>
            </a:extLst>
          </p:cNvPr>
          <p:cNvSpPr/>
          <p:nvPr/>
        </p:nvSpPr>
        <p:spPr>
          <a:xfrm flipV="1">
            <a:off x="7550441" y="2721441"/>
            <a:ext cx="817494" cy="1650704"/>
          </a:xfrm>
          <a:prstGeom prst="bentArrow">
            <a:avLst>
              <a:gd name="adj1" fmla="val 8821"/>
              <a:gd name="adj2" fmla="val 19492"/>
              <a:gd name="adj3" fmla="val 126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8E06CE5-B547-46AC-A4F3-E64227BE2155}"/>
              </a:ext>
            </a:extLst>
          </p:cNvPr>
          <p:cNvGrpSpPr/>
          <p:nvPr/>
        </p:nvGrpSpPr>
        <p:grpSpPr>
          <a:xfrm>
            <a:off x="3876169" y="2629222"/>
            <a:ext cx="3760501" cy="215444"/>
            <a:chOff x="4021287" y="3209272"/>
            <a:chExt cx="1662288" cy="21544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827C13-9594-4FEE-8AB6-CD04C4B6E5B7}"/>
                </a:ext>
              </a:extLst>
            </p:cNvPr>
            <p:cNvSpPr txBox="1"/>
            <p:nvPr/>
          </p:nvSpPr>
          <p:spPr>
            <a:xfrm>
              <a:off x="4021287" y="3209272"/>
              <a:ext cx="1404000" cy="215444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Global Operational problems</a:t>
              </a:r>
            </a:p>
          </p:txBody>
        </p:sp>
        <p:sp>
          <p:nvSpPr>
            <p:cNvPr id="227" name="Diamond 226">
              <a:extLst>
                <a:ext uri="{FF2B5EF4-FFF2-40B4-BE49-F238E27FC236}">
                  <a16:creationId xmlns:a16="http://schemas.microsoft.com/office/drawing/2014/main" id="{11A3A3BA-4758-4D94-B969-2439F391CDEE}"/>
                </a:ext>
              </a:extLst>
            </p:cNvPr>
            <p:cNvSpPr/>
            <p:nvPr/>
          </p:nvSpPr>
          <p:spPr>
            <a:xfrm>
              <a:off x="5635753" y="3240215"/>
              <a:ext cx="47822" cy="108000"/>
            </a:xfrm>
            <a:prstGeom prst="diamond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D1070FC0-022B-4C81-B2CE-6358B63368C6}"/>
                </a:ext>
              </a:extLst>
            </p:cNvPr>
            <p:cNvCxnSpPr>
              <a:cxnSpLocks/>
              <a:endCxn id="227" idx="1"/>
            </p:cNvCxnSpPr>
            <p:nvPr/>
          </p:nvCxnSpPr>
          <p:spPr>
            <a:xfrm>
              <a:off x="4727049" y="3294215"/>
              <a:ext cx="908704" cy="0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D4B38AFC-3385-6D52-C6F0-35F55E53481C}"/>
              </a:ext>
            </a:extLst>
          </p:cNvPr>
          <p:cNvSpPr/>
          <p:nvPr/>
        </p:nvSpPr>
        <p:spPr>
          <a:xfrm>
            <a:off x="6574155" y="983134"/>
            <a:ext cx="1584000" cy="360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Billing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5CBE2BE-1CD9-4E9D-B1C1-C33696062B46}"/>
              </a:ext>
            </a:extLst>
          </p:cNvPr>
          <p:cNvSpPr/>
          <p:nvPr/>
        </p:nvSpPr>
        <p:spPr>
          <a:xfrm rot="16200000">
            <a:off x="6329795" y="974850"/>
            <a:ext cx="187483" cy="426788"/>
          </a:xfrm>
          <a:prstGeom prst="downArrow">
            <a:avLst>
              <a:gd name="adj1" fmla="val 38221"/>
              <a:gd name="adj2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252A6A-AFE5-460A-A881-B8025FA7587B}"/>
              </a:ext>
            </a:extLst>
          </p:cNvPr>
          <p:cNvGrpSpPr/>
          <p:nvPr/>
        </p:nvGrpSpPr>
        <p:grpSpPr>
          <a:xfrm>
            <a:off x="3904050" y="1088153"/>
            <a:ext cx="2338113" cy="215444"/>
            <a:chOff x="4025556" y="2843530"/>
            <a:chExt cx="2338114" cy="21544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1FE3F28-826E-4174-9951-FCAC91635B73}"/>
                </a:ext>
              </a:extLst>
            </p:cNvPr>
            <p:cNvSpPr txBox="1"/>
            <p:nvPr/>
          </p:nvSpPr>
          <p:spPr>
            <a:xfrm>
              <a:off x="4025556" y="2843530"/>
              <a:ext cx="864000" cy="215444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Billing Requests</a:t>
              </a:r>
            </a:p>
          </p:txBody>
        </p:sp>
        <p:sp>
          <p:nvSpPr>
            <p:cNvPr id="225" name="Diamond 224">
              <a:extLst>
                <a:ext uri="{FF2B5EF4-FFF2-40B4-BE49-F238E27FC236}">
                  <a16:creationId xmlns:a16="http://schemas.microsoft.com/office/drawing/2014/main" id="{2A6BCF8F-6F67-48B5-916A-19FBCA8658B2}"/>
                </a:ext>
              </a:extLst>
            </p:cNvPr>
            <p:cNvSpPr/>
            <p:nvPr/>
          </p:nvSpPr>
          <p:spPr>
            <a:xfrm>
              <a:off x="6255670" y="2879920"/>
              <a:ext cx="108000" cy="108000"/>
            </a:xfrm>
            <a:prstGeom prst="diamond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65517D-53DA-44F6-B200-4E52C23DC831}"/>
                </a:ext>
              </a:extLst>
            </p:cNvPr>
            <p:cNvCxnSpPr>
              <a:cxnSpLocks/>
              <a:endCxn id="225" idx="1"/>
            </p:cNvCxnSpPr>
            <p:nvPr/>
          </p:nvCxnSpPr>
          <p:spPr>
            <a:xfrm>
              <a:off x="4907234" y="2933920"/>
              <a:ext cx="1348436" cy="0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Arrow: Bent 240">
            <a:extLst>
              <a:ext uri="{FF2B5EF4-FFF2-40B4-BE49-F238E27FC236}">
                <a16:creationId xmlns:a16="http://schemas.microsoft.com/office/drawing/2014/main" id="{9AD1887F-8D67-FE0D-BD0C-CEB55481E746}"/>
              </a:ext>
            </a:extLst>
          </p:cNvPr>
          <p:cNvSpPr/>
          <p:nvPr/>
        </p:nvSpPr>
        <p:spPr>
          <a:xfrm rot="5400000" flipV="1">
            <a:off x="4756002" y="3923380"/>
            <a:ext cx="855301" cy="1341657"/>
          </a:xfrm>
          <a:prstGeom prst="bentArrow">
            <a:avLst>
              <a:gd name="adj1" fmla="val 10653"/>
              <a:gd name="adj2" fmla="val 20767"/>
              <a:gd name="adj3" fmla="val 12466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2" name="Arrow: Bent 241">
            <a:extLst>
              <a:ext uri="{FF2B5EF4-FFF2-40B4-BE49-F238E27FC236}">
                <a16:creationId xmlns:a16="http://schemas.microsoft.com/office/drawing/2014/main" id="{30EF3484-DF49-50CB-FE9E-D698100C8125}"/>
              </a:ext>
            </a:extLst>
          </p:cNvPr>
          <p:cNvSpPr/>
          <p:nvPr/>
        </p:nvSpPr>
        <p:spPr>
          <a:xfrm rot="16200000" flipV="1">
            <a:off x="5993358" y="3090635"/>
            <a:ext cx="1032140" cy="1311761"/>
          </a:xfrm>
          <a:prstGeom prst="bentArrow">
            <a:avLst>
              <a:gd name="adj1" fmla="val 16822"/>
              <a:gd name="adj2" fmla="val 4605"/>
              <a:gd name="adj3" fmla="val 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F58009D-CEC6-4856-887E-96B1726B8D70}"/>
              </a:ext>
            </a:extLst>
          </p:cNvPr>
          <p:cNvGrpSpPr/>
          <p:nvPr/>
        </p:nvGrpSpPr>
        <p:grpSpPr>
          <a:xfrm>
            <a:off x="3849636" y="3109568"/>
            <a:ext cx="3319642" cy="215444"/>
            <a:chOff x="4011695" y="3416553"/>
            <a:chExt cx="1344812" cy="215444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10C8AC38-0B0F-4542-8551-4D85BEFB3FE4}"/>
                </a:ext>
              </a:extLst>
            </p:cNvPr>
            <p:cNvSpPr txBox="1"/>
            <p:nvPr/>
          </p:nvSpPr>
          <p:spPr>
            <a:xfrm>
              <a:off x="4011695" y="3416553"/>
              <a:ext cx="1116000" cy="215444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Information &amp; Project Requests</a:t>
              </a:r>
            </a:p>
          </p:txBody>
        </p: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724EF28-7AA5-49C7-9AC3-9FB8452619B2}"/>
                </a:ext>
              </a:extLst>
            </p:cNvPr>
            <p:cNvCxnSpPr>
              <a:cxnSpLocks/>
              <a:endCxn id="230" idx="1"/>
            </p:cNvCxnSpPr>
            <p:nvPr/>
          </p:nvCxnSpPr>
          <p:spPr>
            <a:xfrm>
              <a:off x="4630985" y="3528988"/>
              <a:ext cx="681826" cy="8443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Diamond 229">
              <a:extLst>
                <a:ext uri="{FF2B5EF4-FFF2-40B4-BE49-F238E27FC236}">
                  <a16:creationId xmlns:a16="http://schemas.microsoft.com/office/drawing/2014/main" id="{2DCCB4C1-1DB3-456A-895C-8C13130956CE}"/>
                </a:ext>
              </a:extLst>
            </p:cNvPr>
            <p:cNvSpPr/>
            <p:nvPr/>
          </p:nvSpPr>
          <p:spPr>
            <a:xfrm>
              <a:off x="5312810" y="3483431"/>
              <a:ext cx="43697" cy="108000"/>
            </a:xfrm>
            <a:prstGeom prst="diamond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Diamond 8">
            <a:extLst>
              <a:ext uri="{FF2B5EF4-FFF2-40B4-BE49-F238E27FC236}">
                <a16:creationId xmlns:a16="http://schemas.microsoft.com/office/drawing/2014/main" id="{C64450A8-567A-DA97-5CAA-FE68A6CE4DE0}"/>
              </a:ext>
            </a:extLst>
          </p:cNvPr>
          <p:cNvSpPr/>
          <p:nvPr/>
        </p:nvSpPr>
        <p:spPr>
          <a:xfrm>
            <a:off x="7788195" y="2462949"/>
            <a:ext cx="180000" cy="180000"/>
          </a:xfrm>
          <a:prstGeom prst="diamond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675628-501D-4628-9C16-8451F840CA9C}"/>
              </a:ext>
            </a:extLst>
          </p:cNvPr>
          <p:cNvGrpSpPr/>
          <p:nvPr/>
        </p:nvGrpSpPr>
        <p:grpSpPr>
          <a:xfrm>
            <a:off x="3868181" y="2880984"/>
            <a:ext cx="3582191" cy="215444"/>
            <a:chOff x="2550393" y="2979523"/>
            <a:chExt cx="3477556" cy="215444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1C3C3CE-2934-4C70-B252-F9D013A6465F}"/>
                </a:ext>
              </a:extLst>
            </p:cNvPr>
            <p:cNvSpPr txBox="1"/>
            <p:nvPr/>
          </p:nvSpPr>
          <p:spPr>
            <a:xfrm>
              <a:off x="2550393" y="2979523"/>
              <a:ext cx="936000" cy="215444"/>
            </a:xfrm>
            <a:prstGeom prst="rect">
              <a:avLst/>
            </a:prstGeom>
          </p:spPr>
          <p:txBody>
            <a:bodyPr vert="horz" wrap="square" rtlCol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Hardware failures</a:t>
              </a:r>
            </a:p>
          </p:txBody>
        </p:sp>
        <p:sp>
          <p:nvSpPr>
            <p:cNvPr id="226" name="Diamond 225">
              <a:extLst>
                <a:ext uri="{FF2B5EF4-FFF2-40B4-BE49-F238E27FC236}">
                  <a16:creationId xmlns:a16="http://schemas.microsoft.com/office/drawing/2014/main" id="{350E8BE3-6ACF-43D4-AA96-D47229033A27}"/>
                </a:ext>
              </a:extLst>
            </p:cNvPr>
            <p:cNvSpPr/>
            <p:nvPr/>
          </p:nvSpPr>
          <p:spPr>
            <a:xfrm>
              <a:off x="5919949" y="3036426"/>
              <a:ext cx="108000" cy="108000"/>
            </a:xfrm>
            <a:prstGeom prst="diamond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D65BAE-2633-4DCE-9AEE-FA53FC05BB79}"/>
                </a:ext>
              </a:extLst>
            </p:cNvPr>
            <p:cNvCxnSpPr>
              <a:cxnSpLocks/>
              <a:stCxn id="181" idx="3"/>
              <a:endCxn id="226" idx="1"/>
            </p:cNvCxnSpPr>
            <p:nvPr/>
          </p:nvCxnSpPr>
          <p:spPr>
            <a:xfrm>
              <a:off x="3486393" y="3087245"/>
              <a:ext cx="2433556" cy="3181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rrow: Bent 10">
            <a:extLst>
              <a:ext uri="{FF2B5EF4-FFF2-40B4-BE49-F238E27FC236}">
                <a16:creationId xmlns:a16="http://schemas.microsoft.com/office/drawing/2014/main" id="{915F0F23-6C67-1F89-2CCB-491254B3BF8C}"/>
              </a:ext>
            </a:extLst>
          </p:cNvPr>
          <p:cNvSpPr/>
          <p:nvPr/>
        </p:nvSpPr>
        <p:spPr>
          <a:xfrm flipV="1">
            <a:off x="7838355" y="2644764"/>
            <a:ext cx="1294641" cy="1432380"/>
          </a:xfrm>
          <a:prstGeom prst="bentArrow">
            <a:avLst>
              <a:gd name="adj1" fmla="val 6822"/>
              <a:gd name="adj2" fmla="val 19492"/>
              <a:gd name="adj3" fmla="val 0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BE397A1D-FF9E-6574-2B0C-680C5AAAC387}"/>
              </a:ext>
            </a:extLst>
          </p:cNvPr>
          <p:cNvSpPr/>
          <p:nvPr/>
        </p:nvSpPr>
        <p:spPr>
          <a:xfrm rot="16200000" flipV="1">
            <a:off x="9495086" y="2264034"/>
            <a:ext cx="1243027" cy="1971479"/>
          </a:xfrm>
          <a:prstGeom prst="bentArrow">
            <a:avLst>
              <a:gd name="adj1" fmla="val 7270"/>
              <a:gd name="adj2" fmla="val 12580"/>
              <a:gd name="adj3" fmla="val 8632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>
              <a:lnSpc>
                <a:spcPct val="125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C8E18E7-B02D-4BF7-B2E5-0D359005B68A}"/>
              </a:ext>
            </a:extLst>
          </p:cNvPr>
          <p:cNvSpPr txBox="1"/>
          <p:nvPr/>
        </p:nvSpPr>
        <p:spPr>
          <a:xfrm>
            <a:off x="10265355" y="3222122"/>
            <a:ext cx="1354072" cy="215444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&amp; Software support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8631F4-4C86-4579-B0C3-4BE8A91896EC}"/>
              </a:ext>
            </a:extLst>
          </p:cNvPr>
          <p:cNvSpPr/>
          <p:nvPr/>
        </p:nvSpPr>
        <p:spPr>
          <a:xfrm>
            <a:off x="7981926" y="2476986"/>
            <a:ext cx="1083914" cy="13596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>
              <a:lnSpc>
                <a:spcPct val="125000"/>
              </a:lnSpc>
            </a:pP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D82253-D581-39A4-C90C-4A3B88C7B82C}"/>
              </a:ext>
            </a:extLst>
          </p:cNvPr>
          <p:cNvSpPr/>
          <p:nvPr/>
        </p:nvSpPr>
        <p:spPr>
          <a:xfrm>
            <a:off x="8074305" y="2474290"/>
            <a:ext cx="71954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A59457-14B9-1B86-01D0-55BB291F2154}"/>
              </a:ext>
            </a:extLst>
          </p:cNvPr>
          <p:cNvSpPr/>
          <p:nvPr/>
        </p:nvSpPr>
        <p:spPr>
          <a:xfrm>
            <a:off x="8260299" y="2474290"/>
            <a:ext cx="71954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2BDF9E-04D1-AD42-EE92-8AFA73F5CE3A}"/>
              </a:ext>
            </a:extLst>
          </p:cNvPr>
          <p:cNvSpPr/>
          <p:nvPr/>
        </p:nvSpPr>
        <p:spPr>
          <a:xfrm>
            <a:off x="8446293" y="2477610"/>
            <a:ext cx="71954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D1AAEE-0A79-EFAF-B9FD-67D985F4AFF5}"/>
              </a:ext>
            </a:extLst>
          </p:cNvPr>
          <p:cNvSpPr/>
          <p:nvPr/>
        </p:nvSpPr>
        <p:spPr>
          <a:xfrm>
            <a:off x="8632287" y="2487711"/>
            <a:ext cx="71954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253292-2F5B-775A-1988-8881D7A21CA4}"/>
              </a:ext>
            </a:extLst>
          </p:cNvPr>
          <p:cNvSpPr/>
          <p:nvPr/>
        </p:nvSpPr>
        <p:spPr>
          <a:xfrm>
            <a:off x="8818279" y="2458908"/>
            <a:ext cx="71954" cy="135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5113184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2575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link 2020">
  <a:themeElements>
    <a:clrScheme name="M Dark 2">
      <a:dk1>
        <a:srgbClr val="4D4D4F"/>
      </a:dk1>
      <a:lt1>
        <a:srgbClr val="FFFFFF"/>
      </a:lt1>
      <a:dk2>
        <a:srgbClr val="868686"/>
      </a:dk2>
      <a:lt2>
        <a:srgbClr val="E2E2E2"/>
      </a:lt2>
      <a:accent1>
        <a:srgbClr val="F04C24"/>
      </a:accent1>
      <a:accent2>
        <a:srgbClr val="4D4D4F"/>
      </a:accent2>
      <a:accent3>
        <a:srgbClr val="00A1DF"/>
      </a:accent3>
      <a:accent4>
        <a:srgbClr val="00AF41"/>
      </a:accent4>
      <a:accent5>
        <a:srgbClr val="F79545"/>
      </a:accent5>
      <a:accent6>
        <a:srgbClr val="FFDE73"/>
      </a:accent6>
      <a:hlink>
        <a:srgbClr val="F04C24"/>
      </a:hlink>
      <a:folHlink>
        <a:srgbClr val="4D4D4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80000" rIns="180000" bIns="180000" rtlCol="0" anchor="t"/>
      <a:lstStyle>
        <a:defPPr algn="l">
          <a:lnSpc>
            <a:spcPct val="125000"/>
          </a:lnSpc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rlink 2020">
  <a:themeElements>
    <a:clrScheme name="M Dark 2">
      <a:dk1>
        <a:srgbClr val="4D4D4F"/>
      </a:dk1>
      <a:lt1>
        <a:srgbClr val="FFFFFF"/>
      </a:lt1>
      <a:dk2>
        <a:srgbClr val="868686"/>
      </a:dk2>
      <a:lt2>
        <a:srgbClr val="E2E2E2"/>
      </a:lt2>
      <a:accent1>
        <a:srgbClr val="F04C24"/>
      </a:accent1>
      <a:accent2>
        <a:srgbClr val="4D4D4F"/>
      </a:accent2>
      <a:accent3>
        <a:srgbClr val="00A1DF"/>
      </a:accent3>
      <a:accent4>
        <a:srgbClr val="00AF41"/>
      </a:accent4>
      <a:accent5>
        <a:srgbClr val="F79545"/>
      </a:accent5>
      <a:accent6>
        <a:srgbClr val="FFDE73"/>
      </a:accent6>
      <a:hlink>
        <a:srgbClr val="F04C24"/>
      </a:hlink>
      <a:folHlink>
        <a:srgbClr val="4D4D4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80000" rIns="180000" bIns="180000" rtlCol="0" anchor="t"/>
      <a:lstStyle>
        <a:defPPr algn="l">
          <a:lnSpc>
            <a:spcPct val="125000"/>
          </a:lnSpc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CED6E5821D694693DC2D07FD721A97" ma:contentTypeVersion="18" ma:contentTypeDescription="Create a new document." ma:contentTypeScope="" ma:versionID="faf861c07db387b2595ce106d27ca7f4">
  <xsd:schema xmlns:xsd="http://www.w3.org/2001/XMLSchema" xmlns:xs="http://www.w3.org/2001/XMLSchema" xmlns:p="http://schemas.microsoft.com/office/2006/metadata/properties" xmlns:ns2="c4c81d64-036b-4dbb-91f9-6a656538af6a" xmlns:ns3="11140c61-e384-46b8-8ab7-372473d4842f" targetNamespace="http://schemas.microsoft.com/office/2006/metadata/properties" ma:root="true" ma:fieldsID="b57444fc46b15c5fa36b670b3f817bd2" ns2:_="" ns3:_="">
    <xsd:import namespace="c4c81d64-036b-4dbb-91f9-6a656538af6a"/>
    <xsd:import namespace="11140c61-e384-46b8-8ab7-372473d484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81d64-036b-4dbb-91f9-6a656538af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56614c54-573c-495b-8f89-457b72d3db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140c61-e384-46b8-8ab7-372473d4842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21b13b2-2346-4a77-ac5e-f69d56489a47}" ma:internalName="TaxCatchAll" ma:showField="CatchAllData" ma:web="11140c61-e384-46b8-8ab7-372473d484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81d64-036b-4dbb-91f9-6a656538af6a">
      <Terms xmlns="http://schemas.microsoft.com/office/infopath/2007/PartnerControls"/>
    </lcf76f155ced4ddcb4097134ff3c332f>
    <TaxCatchAll xmlns="11140c61-e384-46b8-8ab7-372473d4842f" xsi:nil="true"/>
    <SharedWithUsers xmlns="11140c61-e384-46b8-8ab7-372473d4842f">
      <UserInfo>
        <DisplayName>DOUILLERE, Samuel</DisplayName>
        <AccountId>12</AccountId>
        <AccountType/>
      </UserInfo>
      <UserInfo>
        <DisplayName>ARGANESE, Franck</DisplayName>
        <AccountId>61</AccountId>
        <AccountType/>
      </UserInfo>
      <UserInfo>
        <DisplayName>MASCLET, Alexis</DisplayName>
        <AccountId>48</AccountId>
        <AccountType/>
      </UserInfo>
      <UserInfo>
        <DisplayName>FERRERO, Pierre</DisplayName>
        <AccountId>349</AccountId>
        <AccountType/>
      </UserInfo>
      <UserInfo>
        <DisplayName>VIDENSKY, Martin</DisplayName>
        <AccountId>260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2EBD16-8CBF-4FED-942F-8CF3E5808215}">
  <ds:schemaRefs>
    <ds:schemaRef ds:uri="11140c61-e384-46b8-8ab7-372473d4842f"/>
    <ds:schemaRef ds:uri="c4c81d64-036b-4dbb-91f9-6a656538af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0BCBB7-7A9B-4D37-929A-26EA1133FC47}">
  <ds:schemaRefs>
    <ds:schemaRef ds:uri="11140c61-e384-46b8-8ab7-372473d4842f"/>
    <ds:schemaRef ds:uri="c4c81d64-036b-4dbb-91f9-6a656538af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75C0BD-3B39-4240-B1EF-ADDFC3A1933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f4094e-5d71-4582-8bcf-8418e6093e04}" enabled="1" method="Standard" siteId="{e64eed3b-130b-4001-b50d-f867ed31868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Marlink 2020</vt:lpstr>
      <vt:lpstr>1_Marlink 2020</vt:lpstr>
      <vt:lpstr>BridgeLink Support workflow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/>
  <dc:creator>Patrick.Decool@marlink.com</dc:creator>
  <cp:keywords/>
  <dc:description/>
  <cp:revision>1</cp:revision>
  <dcterms:created xsi:type="dcterms:W3CDTF">2020-01-07T14:21:32Z</dcterms:created>
  <dcterms:modified xsi:type="dcterms:W3CDTF">2024-06-04T11:51:29Z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2020-01-07T10:00:00Z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2020-01-07T10:00:00Z</vt:filetime>
  </property>
  <property fmtid="{D5CDD505-2E9C-101B-9397-08002B2CF9AE}" pid="5" name="MSIP_Label_07f4094e-5d71-4582-8bcf-8418e6093e04_Enabled">
    <vt:lpwstr>true</vt:lpwstr>
  </property>
  <property fmtid="{D5CDD505-2E9C-101B-9397-08002B2CF9AE}" pid="6" name="MSIP_Label_07f4094e-5d71-4582-8bcf-8418e6093e04_SetDate">
    <vt:lpwstr>2020-03-10T07:03:24Z</vt:lpwstr>
  </property>
  <property fmtid="{D5CDD505-2E9C-101B-9397-08002B2CF9AE}" pid="7" name="MSIP_Label_07f4094e-5d71-4582-8bcf-8418e6093e04_Method">
    <vt:lpwstr>Standard</vt:lpwstr>
  </property>
  <property fmtid="{D5CDD505-2E9C-101B-9397-08002B2CF9AE}" pid="8" name="MSIP_Label_07f4094e-5d71-4582-8bcf-8418e6093e04_Name">
    <vt:lpwstr>General</vt:lpwstr>
  </property>
  <property fmtid="{D5CDD505-2E9C-101B-9397-08002B2CF9AE}" pid="9" name="MSIP_Label_07f4094e-5d71-4582-8bcf-8418e6093e04_SiteId">
    <vt:lpwstr>e64eed3b-130b-4001-b50d-f867ed318682</vt:lpwstr>
  </property>
  <property fmtid="{D5CDD505-2E9C-101B-9397-08002B2CF9AE}" pid="10" name="MSIP_Label_07f4094e-5d71-4582-8bcf-8418e6093e04_ActionId">
    <vt:lpwstr>5b980941-6eb8-4e0d-bfbb-00001b461424</vt:lpwstr>
  </property>
  <property fmtid="{D5CDD505-2E9C-101B-9397-08002B2CF9AE}" pid="11" name="MSIP_Label_07f4094e-5d71-4582-8bcf-8418e6093e04_ContentBits">
    <vt:lpwstr>0</vt:lpwstr>
  </property>
  <property fmtid="{D5CDD505-2E9C-101B-9397-08002B2CF9AE}" pid="12" name="ContentTypeId">
    <vt:lpwstr>0x0101004DCED6E5821D694693DC2D07FD721A97</vt:lpwstr>
  </property>
  <property fmtid="{D5CDD505-2E9C-101B-9397-08002B2CF9AE}" pid="13" name="MediaServiceImageTags">
    <vt:lpwstr/>
  </property>
</Properties>
</file>